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17"/>
  </p:notesMasterIdLst>
  <p:sldIdLst>
    <p:sldId id="256" r:id="rId6"/>
    <p:sldId id="258" r:id="rId7"/>
    <p:sldId id="260" r:id="rId8"/>
    <p:sldId id="259" r:id="rId9"/>
    <p:sldId id="261" r:id="rId10"/>
    <p:sldId id="262" r:id="rId11"/>
    <p:sldId id="263" r:id="rId12"/>
    <p:sldId id="284" r:id="rId13"/>
    <p:sldId id="285" r:id="rId14"/>
    <p:sldId id="286" r:id="rId15"/>
    <p:sldId id="28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9498"/>
    <a:srgbClr val="1D9F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7F88CC-7592-4C70-8A12-1B35F0327D7B}" v="6" dt="2023-06-30T11:50:45.541"/>
  </p1510:revLst>
</p1510:revInfo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520" autoAdjust="0"/>
  </p:normalViewPr>
  <p:slideViewPr>
    <p:cSldViewPr snapToGrid="0">
      <p:cViewPr varScale="1">
        <p:scale>
          <a:sx n="154" d="100"/>
          <a:sy n="154" d="100"/>
        </p:scale>
        <p:origin x="5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kit Kothari" userId="2680ab3c-4664-4da7-a667-3b2c5082028a" providerId="ADAL" clId="{937F88CC-7592-4C70-8A12-1B35F0327D7B}"/>
    <pc:docChg chg="undo custSel addSld modSld sldOrd">
      <pc:chgData name="Ankit Kothari" userId="2680ab3c-4664-4da7-a667-3b2c5082028a" providerId="ADAL" clId="{937F88CC-7592-4C70-8A12-1B35F0327D7B}" dt="2023-06-30T12:07:34.374" v="865" actId="20577"/>
      <pc:docMkLst>
        <pc:docMk/>
      </pc:docMkLst>
      <pc:sldChg chg="modSp mod">
        <pc:chgData name="Ankit Kothari" userId="2680ab3c-4664-4da7-a667-3b2c5082028a" providerId="ADAL" clId="{937F88CC-7592-4C70-8A12-1B35F0327D7B}" dt="2023-06-30T11:51:43.346" v="804" actId="20577"/>
        <pc:sldMkLst>
          <pc:docMk/>
          <pc:sldMk cId="126985967" sldId="258"/>
        </pc:sldMkLst>
        <pc:spChg chg="mod">
          <ac:chgData name="Ankit Kothari" userId="2680ab3c-4664-4da7-a667-3b2c5082028a" providerId="ADAL" clId="{937F88CC-7592-4C70-8A12-1B35F0327D7B}" dt="2023-06-30T11:51:43.346" v="804" actId="20577"/>
          <ac:spMkLst>
            <pc:docMk/>
            <pc:sldMk cId="126985967" sldId="258"/>
            <ac:spMk id="5" creationId="{1089A07E-8056-4D53-8976-552352B1896E}"/>
          </ac:spMkLst>
        </pc:spChg>
        <pc:spChg chg="mod">
          <ac:chgData name="Ankit Kothari" userId="2680ab3c-4664-4da7-a667-3b2c5082028a" providerId="ADAL" clId="{937F88CC-7592-4C70-8A12-1B35F0327D7B}" dt="2023-06-21T09:40:54.243" v="35" actId="404"/>
          <ac:spMkLst>
            <pc:docMk/>
            <pc:sldMk cId="126985967" sldId="258"/>
            <ac:spMk id="7" creationId="{FCA6026D-93E9-4553-A4C7-A870B5ACAE14}"/>
          </ac:spMkLst>
        </pc:spChg>
      </pc:sldChg>
      <pc:sldChg chg="addSp delSp modSp new mod">
        <pc:chgData name="Ankit Kothari" userId="2680ab3c-4664-4da7-a667-3b2c5082028a" providerId="ADAL" clId="{937F88CC-7592-4C70-8A12-1B35F0327D7B}" dt="2023-06-30T06:57:53.210" v="360" actId="20577"/>
        <pc:sldMkLst>
          <pc:docMk/>
          <pc:sldMk cId="3080490936" sldId="259"/>
        </pc:sldMkLst>
        <pc:spChg chg="mod">
          <ac:chgData name="Ankit Kothari" userId="2680ab3c-4664-4da7-a667-3b2c5082028a" providerId="ADAL" clId="{937F88CC-7592-4C70-8A12-1B35F0327D7B}" dt="2023-06-30T06:57:53.210" v="360" actId="20577"/>
          <ac:spMkLst>
            <pc:docMk/>
            <pc:sldMk cId="3080490936" sldId="259"/>
            <ac:spMk id="2" creationId="{2E6C2D6B-DDF9-416F-F888-FBDAC04DF2BA}"/>
          </ac:spMkLst>
        </pc:spChg>
        <pc:spChg chg="del">
          <ac:chgData name="Ankit Kothari" userId="2680ab3c-4664-4da7-a667-3b2c5082028a" providerId="ADAL" clId="{937F88CC-7592-4C70-8A12-1B35F0327D7B}" dt="2023-06-28T11:59:38.395" v="37" actId="22"/>
          <ac:spMkLst>
            <pc:docMk/>
            <pc:sldMk cId="3080490936" sldId="259"/>
            <ac:spMk id="3" creationId="{63F4BF8C-82CA-E40F-D8B0-EB17DD866288}"/>
          </ac:spMkLst>
        </pc:spChg>
        <pc:spChg chg="add del mod">
          <ac:chgData name="Ankit Kothari" userId="2680ab3c-4664-4da7-a667-3b2c5082028a" providerId="ADAL" clId="{937F88CC-7592-4C70-8A12-1B35F0327D7B}" dt="2023-06-29T09:32:24.749" v="239" actId="478"/>
          <ac:spMkLst>
            <pc:docMk/>
            <pc:sldMk cId="3080490936" sldId="259"/>
            <ac:spMk id="4" creationId="{4214BD34-50F1-6982-596F-3BC914A69958}"/>
          </ac:spMkLst>
        </pc:spChg>
        <pc:picChg chg="add del mod ord">
          <ac:chgData name="Ankit Kothari" userId="2680ab3c-4664-4da7-a667-3b2c5082028a" providerId="ADAL" clId="{937F88CC-7592-4C70-8A12-1B35F0327D7B}" dt="2023-06-29T09:32:18.822" v="238" actId="478"/>
          <ac:picMkLst>
            <pc:docMk/>
            <pc:sldMk cId="3080490936" sldId="259"/>
            <ac:picMk id="5" creationId="{183402B4-51E2-86F2-D6F9-4D5F717C45E8}"/>
          </ac:picMkLst>
        </pc:picChg>
        <pc:picChg chg="add del mod">
          <ac:chgData name="Ankit Kothari" userId="2680ab3c-4664-4da7-a667-3b2c5082028a" providerId="ADAL" clId="{937F88CC-7592-4C70-8A12-1B35F0327D7B}" dt="2023-06-29T09:32:27.236" v="240" actId="478"/>
          <ac:picMkLst>
            <pc:docMk/>
            <pc:sldMk cId="3080490936" sldId="259"/>
            <ac:picMk id="7" creationId="{7DF99F13-6562-C03E-0BDF-333E9FF1C20A}"/>
          </ac:picMkLst>
        </pc:picChg>
        <pc:picChg chg="add mod">
          <ac:chgData name="Ankit Kothari" userId="2680ab3c-4664-4da7-a667-3b2c5082028a" providerId="ADAL" clId="{937F88CC-7592-4C70-8A12-1B35F0327D7B}" dt="2023-06-29T12:02:42.999" v="295" actId="208"/>
          <ac:picMkLst>
            <pc:docMk/>
            <pc:sldMk cId="3080490936" sldId="259"/>
            <ac:picMk id="8" creationId="{2D48417F-6071-C691-1EC5-D79157E5827D}"/>
          </ac:picMkLst>
        </pc:picChg>
        <pc:picChg chg="add mod">
          <ac:chgData name="Ankit Kothari" userId="2680ab3c-4664-4da7-a667-3b2c5082028a" providerId="ADAL" clId="{937F88CC-7592-4C70-8A12-1B35F0327D7B}" dt="2023-06-29T12:02:49.564" v="297" actId="1076"/>
          <ac:picMkLst>
            <pc:docMk/>
            <pc:sldMk cId="3080490936" sldId="259"/>
            <ac:picMk id="9" creationId="{F65959C8-C39B-8D0A-D50B-58A09A01D846}"/>
          </ac:picMkLst>
        </pc:picChg>
      </pc:sldChg>
      <pc:sldChg chg="addSp delSp modSp add mod ord modNotesTx">
        <pc:chgData name="Ankit Kothari" userId="2680ab3c-4664-4da7-a667-3b2c5082028a" providerId="ADAL" clId="{937F88CC-7592-4C70-8A12-1B35F0327D7B}" dt="2023-06-30T07:09:09.521" v="399" actId="20577"/>
        <pc:sldMkLst>
          <pc:docMk/>
          <pc:sldMk cId="2219413718" sldId="260"/>
        </pc:sldMkLst>
        <pc:spChg chg="add del mod">
          <ac:chgData name="Ankit Kothari" userId="2680ab3c-4664-4da7-a667-3b2c5082028a" providerId="ADAL" clId="{937F88CC-7592-4C70-8A12-1B35F0327D7B}" dt="2023-06-28T12:15:43.022" v="79" actId="478"/>
          <ac:spMkLst>
            <pc:docMk/>
            <pc:sldMk cId="2219413718" sldId="260"/>
            <ac:spMk id="4" creationId="{5FA27C31-40AC-774F-AFBC-D7D2C8A1B28F}"/>
          </ac:spMkLst>
        </pc:spChg>
        <pc:picChg chg="del">
          <ac:chgData name="Ankit Kothari" userId="2680ab3c-4664-4da7-a667-3b2c5082028a" providerId="ADAL" clId="{937F88CC-7592-4C70-8A12-1B35F0327D7B}" dt="2023-06-28T12:15:38.826" v="77" actId="478"/>
          <ac:picMkLst>
            <pc:docMk/>
            <pc:sldMk cId="2219413718" sldId="260"/>
            <ac:picMk id="5" creationId="{183402B4-51E2-86F2-D6F9-4D5F717C45E8}"/>
          </ac:picMkLst>
        </pc:picChg>
        <pc:picChg chg="add mod">
          <ac:chgData name="Ankit Kothari" userId="2680ab3c-4664-4da7-a667-3b2c5082028a" providerId="ADAL" clId="{937F88CC-7592-4C70-8A12-1B35F0327D7B}" dt="2023-06-28T12:15:58.090" v="85" actId="208"/>
          <ac:picMkLst>
            <pc:docMk/>
            <pc:sldMk cId="2219413718" sldId="260"/>
            <ac:picMk id="8" creationId="{3B89F794-D6FE-8891-85D6-B551E2B58C44}"/>
          </ac:picMkLst>
        </pc:picChg>
      </pc:sldChg>
      <pc:sldChg chg="addSp delSp modSp add mod">
        <pc:chgData name="Ankit Kothari" userId="2680ab3c-4664-4da7-a667-3b2c5082028a" providerId="ADAL" clId="{937F88CC-7592-4C70-8A12-1B35F0327D7B}" dt="2023-06-30T11:00:23.698" v="418" actId="20577"/>
        <pc:sldMkLst>
          <pc:docMk/>
          <pc:sldMk cId="2827019570" sldId="261"/>
        </pc:sldMkLst>
        <pc:spChg chg="mod">
          <ac:chgData name="Ankit Kothari" userId="2680ab3c-4664-4da7-a667-3b2c5082028a" providerId="ADAL" clId="{937F88CC-7592-4C70-8A12-1B35F0327D7B}" dt="2023-06-30T11:00:23.698" v="418" actId="20577"/>
          <ac:spMkLst>
            <pc:docMk/>
            <pc:sldMk cId="2827019570" sldId="261"/>
            <ac:spMk id="2" creationId="{2E6C2D6B-DDF9-416F-F888-FBDAC04DF2BA}"/>
          </ac:spMkLst>
        </pc:spChg>
        <pc:picChg chg="add mod">
          <ac:chgData name="Ankit Kothari" userId="2680ab3c-4664-4da7-a667-3b2c5082028a" providerId="ADAL" clId="{937F88CC-7592-4C70-8A12-1B35F0327D7B}" dt="2023-06-29T12:06:41.575" v="306" actId="1076"/>
          <ac:picMkLst>
            <pc:docMk/>
            <pc:sldMk cId="2827019570" sldId="261"/>
            <ac:picMk id="4" creationId="{384A4888-A029-408B-FDA9-2C6719F9C8DD}"/>
          </ac:picMkLst>
        </pc:picChg>
        <pc:picChg chg="del">
          <ac:chgData name="Ankit Kothari" userId="2680ab3c-4664-4da7-a667-3b2c5082028a" providerId="ADAL" clId="{937F88CC-7592-4C70-8A12-1B35F0327D7B}" dt="2023-06-29T12:06:27.019" v="300" actId="478"/>
          <ac:picMkLst>
            <pc:docMk/>
            <pc:sldMk cId="2827019570" sldId="261"/>
            <ac:picMk id="8" creationId="{2D48417F-6071-C691-1EC5-D79157E5827D}"/>
          </ac:picMkLst>
        </pc:picChg>
      </pc:sldChg>
      <pc:sldChg chg="addSp delSp modSp add mod">
        <pc:chgData name="Ankit Kothari" userId="2680ab3c-4664-4da7-a667-3b2c5082028a" providerId="ADAL" clId="{937F88CC-7592-4C70-8A12-1B35F0327D7B}" dt="2023-06-30T11:53:16.638" v="841" actId="1076"/>
        <pc:sldMkLst>
          <pc:docMk/>
          <pc:sldMk cId="1498472352" sldId="262"/>
        </pc:sldMkLst>
        <pc:spChg chg="mod">
          <ac:chgData name="Ankit Kothari" userId="2680ab3c-4664-4da7-a667-3b2c5082028a" providerId="ADAL" clId="{937F88CC-7592-4C70-8A12-1B35F0327D7B}" dt="2023-06-30T11:52:34.024" v="831" actId="6549"/>
          <ac:spMkLst>
            <pc:docMk/>
            <pc:sldMk cId="1498472352" sldId="262"/>
            <ac:spMk id="2" creationId="{2E6C2D6B-DDF9-416F-F888-FBDAC04DF2BA}"/>
          </ac:spMkLst>
        </pc:spChg>
        <pc:picChg chg="add del mod">
          <ac:chgData name="Ankit Kothari" userId="2680ab3c-4664-4da7-a667-3b2c5082028a" providerId="ADAL" clId="{937F88CC-7592-4C70-8A12-1B35F0327D7B}" dt="2023-06-30T11:52:36.580" v="832" actId="478"/>
          <ac:picMkLst>
            <pc:docMk/>
            <pc:sldMk cId="1498472352" sldId="262"/>
            <ac:picMk id="4" creationId="{354F0F2B-43A2-D5CA-FA67-B3155677F6AE}"/>
          </ac:picMkLst>
        </pc:picChg>
        <pc:picChg chg="add mod">
          <ac:chgData name="Ankit Kothari" userId="2680ab3c-4664-4da7-a667-3b2c5082028a" providerId="ADAL" clId="{937F88CC-7592-4C70-8A12-1B35F0327D7B}" dt="2023-06-30T11:53:16.638" v="841" actId="1076"/>
          <ac:picMkLst>
            <pc:docMk/>
            <pc:sldMk cId="1498472352" sldId="262"/>
            <ac:picMk id="5" creationId="{CE45555D-0A8E-DC91-2745-FBEA1F260F1F}"/>
          </ac:picMkLst>
        </pc:picChg>
        <pc:picChg chg="del">
          <ac:chgData name="Ankit Kothari" userId="2680ab3c-4664-4da7-a667-3b2c5082028a" providerId="ADAL" clId="{937F88CC-7592-4C70-8A12-1B35F0327D7B}" dt="2023-06-29T12:08:04.171" v="329" actId="478"/>
          <ac:picMkLst>
            <pc:docMk/>
            <pc:sldMk cId="1498472352" sldId="262"/>
            <ac:picMk id="8" creationId="{2D48417F-6071-C691-1EC5-D79157E5827D}"/>
          </ac:picMkLst>
        </pc:picChg>
        <pc:picChg chg="mod">
          <ac:chgData name="Ankit Kothari" userId="2680ab3c-4664-4da7-a667-3b2c5082028a" providerId="ADAL" clId="{937F88CC-7592-4C70-8A12-1B35F0327D7B}" dt="2023-06-30T11:53:13.531" v="840" actId="1076"/>
          <ac:picMkLst>
            <pc:docMk/>
            <pc:sldMk cId="1498472352" sldId="262"/>
            <ac:picMk id="9" creationId="{F65959C8-C39B-8D0A-D50B-58A09A01D846}"/>
          </ac:picMkLst>
        </pc:picChg>
      </pc:sldChg>
      <pc:sldChg chg="addSp delSp modSp new mod ord">
        <pc:chgData name="Ankit Kothari" userId="2680ab3c-4664-4da7-a667-3b2c5082028a" providerId="ADAL" clId="{937F88CC-7592-4C70-8A12-1B35F0327D7B}" dt="2023-06-30T11:49:27.578" v="727"/>
        <pc:sldMkLst>
          <pc:docMk/>
          <pc:sldMk cId="2730565505" sldId="263"/>
        </pc:sldMkLst>
        <pc:spChg chg="mod">
          <ac:chgData name="Ankit Kothari" userId="2680ab3c-4664-4da7-a667-3b2c5082028a" providerId="ADAL" clId="{937F88CC-7592-4C70-8A12-1B35F0327D7B}" dt="2023-06-30T11:48:44.965" v="719" actId="403"/>
          <ac:spMkLst>
            <pc:docMk/>
            <pc:sldMk cId="2730565505" sldId="263"/>
            <ac:spMk id="2" creationId="{1D243807-D1F3-D2E2-BF5C-375C71D39EEB}"/>
          </ac:spMkLst>
        </pc:spChg>
        <pc:spChg chg="del">
          <ac:chgData name="Ankit Kothari" userId="2680ab3c-4664-4da7-a667-3b2c5082028a" providerId="ADAL" clId="{937F88CC-7592-4C70-8A12-1B35F0327D7B}" dt="2023-06-30T11:48:13.625" v="647" actId="478"/>
          <ac:spMkLst>
            <pc:docMk/>
            <pc:sldMk cId="2730565505" sldId="263"/>
            <ac:spMk id="3" creationId="{954FBBD9-8B2B-B40A-3BDB-EA882CD3099C}"/>
          </ac:spMkLst>
        </pc:spChg>
        <pc:picChg chg="add mod">
          <ac:chgData name="Ankit Kothari" userId="2680ab3c-4664-4da7-a667-3b2c5082028a" providerId="ADAL" clId="{937F88CC-7592-4C70-8A12-1B35F0327D7B}" dt="2023-06-30T11:49:22.872" v="725" actId="14100"/>
          <ac:picMkLst>
            <pc:docMk/>
            <pc:sldMk cId="2730565505" sldId="263"/>
            <ac:picMk id="5" creationId="{99597BC0-4DC5-FCB2-DA3B-9580C3CDCC7A}"/>
          </ac:picMkLst>
        </pc:picChg>
        <pc:picChg chg="add mod">
          <ac:chgData name="Ankit Kothari" userId="2680ab3c-4664-4da7-a667-3b2c5082028a" providerId="ADAL" clId="{937F88CC-7592-4C70-8A12-1B35F0327D7B}" dt="2023-06-30T11:49:15.319" v="723" actId="1076"/>
          <ac:picMkLst>
            <pc:docMk/>
            <pc:sldMk cId="2730565505" sldId="263"/>
            <ac:picMk id="6" creationId="{5826562A-22E4-6945-3F7E-F50ED8E073B3}"/>
          </ac:picMkLst>
        </pc:picChg>
      </pc:sldChg>
      <pc:sldChg chg="addSp delSp modSp add mod ord modNotesTx">
        <pc:chgData name="Ankit Kothari" userId="2680ab3c-4664-4da7-a667-3b2c5082028a" providerId="ADAL" clId="{937F88CC-7592-4C70-8A12-1B35F0327D7B}" dt="2023-06-30T12:07:34.374" v="865" actId="20577"/>
        <pc:sldMkLst>
          <pc:docMk/>
          <pc:sldMk cId="2018759247" sldId="283"/>
        </pc:sldMkLst>
        <pc:spChg chg="add del">
          <ac:chgData name="Ankit Kothari" userId="2680ab3c-4664-4da7-a667-3b2c5082028a" providerId="ADAL" clId="{937F88CC-7592-4C70-8A12-1B35F0327D7B}" dt="2023-06-30T11:33:39.407" v="442" actId="22"/>
          <ac:spMkLst>
            <pc:docMk/>
            <pc:sldMk cId="2018759247" sldId="283"/>
            <ac:spMk id="4" creationId="{CB446FFF-BA07-9129-E7A8-50805F7E7E7C}"/>
          </ac:spMkLst>
        </pc:spChg>
        <pc:spChg chg="mod">
          <ac:chgData name="Ankit Kothari" userId="2680ab3c-4664-4da7-a667-3b2c5082028a" providerId="ADAL" clId="{937F88CC-7592-4C70-8A12-1B35F0327D7B}" dt="2023-06-30T11:40:23.641" v="583"/>
          <ac:spMkLst>
            <pc:docMk/>
            <pc:sldMk cId="2018759247" sldId="283"/>
            <ac:spMk id="9" creationId="{F1B21C53-A5AF-A8B5-E425-0DD4BC43F33F}"/>
          </ac:spMkLst>
        </pc:spChg>
        <pc:spChg chg="mod">
          <ac:chgData name="Ankit Kothari" userId="2680ab3c-4664-4da7-a667-3b2c5082028a" providerId="ADAL" clId="{937F88CC-7592-4C70-8A12-1B35F0327D7B}" dt="2023-06-30T11:39:27.069" v="572" actId="1076"/>
          <ac:spMkLst>
            <pc:docMk/>
            <pc:sldMk cId="2018759247" sldId="283"/>
            <ac:spMk id="10" creationId="{63099410-31DA-639C-38AD-354E525B8D01}"/>
          </ac:spMkLst>
        </pc:spChg>
        <pc:spChg chg="add mod">
          <ac:chgData name="Ankit Kothari" userId="2680ab3c-4664-4da7-a667-3b2c5082028a" providerId="ADAL" clId="{937F88CC-7592-4C70-8A12-1B35F0327D7B}" dt="2023-06-30T11:53:28.222" v="842" actId="1076"/>
          <ac:spMkLst>
            <pc:docMk/>
            <pc:sldMk cId="2018759247" sldId="283"/>
            <ac:spMk id="11" creationId="{1A10655D-DFD5-F256-598C-2163DC300A4F}"/>
          </ac:spMkLst>
        </pc:spChg>
        <pc:graphicFrameChg chg="mod modGraphic">
          <ac:chgData name="Ankit Kothari" userId="2680ab3c-4664-4da7-a667-3b2c5082028a" providerId="ADAL" clId="{937F88CC-7592-4C70-8A12-1B35F0327D7B}" dt="2023-06-30T11:39:27.069" v="572" actId="1076"/>
          <ac:graphicFrameMkLst>
            <pc:docMk/>
            <pc:sldMk cId="2018759247" sldId="283"/>
            <ac:graphicFrameMk id="5" creationId="{A88DAA4C-FD2F-155D-F61B-E8CD4B246749}"/>
          </ac:graphicFrameMkLst>
        </pc:graphicFrameChg>
        <pc:graphicFrameChg chg="del">
          <ac:chgData name="Ankit Kothari" userId="2680ab3c-4664-4da7-a667-3b2c5082028a" providerId="ADAL" clId="{937F88CC-7592-4C70-8A12-1B35F0327D7B}" dt="2023-06-30T11:33:38.350" v="440" actId="478"/>
          <ac:graphicFrameMkLst>
            <pc:docMk/>
            <pc:sldMk cId="2018759247" sldId="283"/>
            <ac:graphicFrameMk id="6" creationId="{D8F17BF2-8CAC-41E4-0C14-A307F04BBE5F}"/>
          </ac:graphicFrameMkLst>
        </pc:graphicFrameChg>
        <pc:graphicFrameChg chg="add mod modGraphic">
          <ac:chgData name="Ankit Kothari" userId="2680ab3c-4664-4da7-a667-3b2c5082028a" providerId="ADAL" clId="{937F88CC-7592-4C70-8A12-1B35F0327D7B}" dt="2023-06-30T11:53:35.057" v="844" actId="20577"/>
          <ac:graphicFrameMkLst>
            <pc:docMk/>
            <pc:sldMk cId="2018759247" sldId="283"/>
            <ac:graphicFrameMk id="7" creationId="{8536883B-04FC-63DC-BEF3-61DA1E066A70}"/>
          </ac:graphicFrameMkLst>
        </pc:graphicFrameChg>
        <pc:graphicFrameChg chg="add mod modGraphic">
          <ac:chgData name="Ankit Kothari" userId="2680ab3c-4664-4da7-a667-3b2c5082028a" providerId="ADAL" clId="{937F88CC-7592-4C70-8A12-1B35F0327D7B}" dt="2023-06-30T12:07:34.374" v="865" actId="20577"/>
          <ac:graphicFrameMkLst>
            <pc:docMk/>
            <pc:sldMk cId="2018759247" sldId="283"/>
            <ac:graphicFrameMk id="8" creationId="{A809A1D4-DC3E-D749-44A3-5BF30716FDA8}"/>
          </ac:graphicFrameMkLst>
        </pc:graphicFrameChg>
      </pc:sldChg>
      <pc:sldChg chg="addSp delSp modSp add mod ord">
        <pc:chgData name="Ankit Kothari" userId="2680ab3c-4664-4da7-a667-3b2c5082028a" providerId="ADAL" clId="{937F88CC-7592-4C70-8A12-1B35F0327D7B}" dt="2023-06-30T11:50:35.675" v="756" actId="20577"/>
        <pc:sldMkLst>
          <pc:docMk/>
          <pc:sldMk cId="2097230020" sldId="284"/>
        </pc:sldMkLst>
        <pc:spChg chg="mod">
          <ac:chgData name="Ankit Kothari" userId="2680ab3c-4664-4da7-a667-3b2c5082028a" providerId="ADAL" clId="{937F88CC-7592-4C70-8A12-1B35F0327D7B}" dt="2023-06-30T11:50:35.675" v="756" actId="20577"/>
          <ac:spMkLst>
            <pc:docMk/>
            <pc:sldMk cId="2097230020" sldId="284"/>
            <ac:spMk id="2" creationId="{2E6C2D6B-DDF9-416F-F888-FBDAC04DF2BA}"/>
          </ac:spMkLst>
        </pc:spChg>
        <pc:picChg chg="add mod">
          <ac:chgData name="Ankit Kothari" userId="2680ab3c-4664-4da7-a667-3b2c5082028a" providerId="ADAL" clId="{937F88CC-7592-4C70-8A12-1B35F0327D7B}" dt="2023-06-30T11:50:22.197" v="738" actId="1076"/>
          <ac:picMkLst>
            <pc:docMk/>
            <pc:sldMk cId="2097230020" sldId="284"/>
            <ac:picMk id="4" creationId="{F708984A-CF37-C287-B0A0-9735395696C3}"/>
          </ac:picMkLst>
        </pc:picChg>
        <pc:picChg chg="del">
          <ac:chgData name="Ankit Kothari" userId="2680ab3c-4664-4da7-a667-3b2c5082028a" providerId="ADAL" clId="{937F88CC-7592-4C70-8A12-1B35F0327D7B}" dt="2023-06-30T11:50:00.397" v="731" actId="478"/>
          <ac:picMkLst>
            <pc:docMk/>
            <pc:sldMk cId="2097230020" sldId="284"/>
            <ac:picMk id="8" creationId="{2D48417F-6071-C691-1EC5-D79157E5827D}"/>
          </ac:picMkLst>
        </pc:picChg>
      </pc:sldChg>
      <pc:sldChg chg="addSp delSp modSp add mod">
        <pc:chgData name="Ankit Kothari" userId="2680ab3c-4664-4da7-a667-3b2c5082028a" providerId="ADAL" clId="{937F88CC-7592-4C70-8A12-1B35F0327D7B}" dt="2023-06-30T11:51:28.777" v="791" actId="20577"/>
        <pc:sldMkLst>
          <pc:docMk/>
          <pc:sldMk cId="102991583" sldId="285"/>
        </pc:sldMkLst>
        <pc:spChg chg="mod">
          <ac:chgData name="Ankit Kothari" userId="2680ab3c-4664-4da7-a667-3b2c5082028a" providerId="ADAL" clId="{937F88CC-7592-4C70-8A12-1B35F0327D7B}" dt="2023-06-30T11:51:28.777" v="791" actId="20577"/>
          <ac:spMkLst>
            <pc:docMk/>
            <pc:sldMk cId="102991583" sldId="285"/>
            <ac:spMk id="2" creationId="{2E6C2D6B-DDF9-416F-F888-FBDAC04DF2BA}"/>
          </ac:spMkLst>
        </pc:spChg>
        <pc:picChg chg="del">
          <ac:chgData name="Ankit Kothari" userId="2680ab3c-4664-4da7-a667-3b2c5082028a" providerId="ADAL" clId="{937F88CC-7592-4C70-8A12-1B35F0327D7B}" dt="2023-06-30T11:50:58.822" v="786" actId="478"/>
          <ac:picMkLst>
            <pc:docMk/>
            <pc:sldMk cId="102991583" sldId="285"/>
            <ac:picMk id="4" creationId="{384A4888-A029-408B-FDA9-2C6719F9C8DD}"/>
          </ac:picMkLst>
        </pc:picChg>
        <pc:picChg chg="add mod">
          <ac:chgData name="Ankit Kothari" userId="2680ab3c-4664-4da7-a667-3b2c5082028a" providerId="ADAL" clId="{937F88CC-7592-4C70-8A12-1B35F0327D7B}" dt="2023-06-30T11:51:25.861" v="790" actId="1076"/>
          <ac:picMkLst>
            <pc:docMk/>
            <pc:sldMk cId="102991583" sldId="285"/>
            <ac:picMk id="5" creationId="{E26F7044-26BF-E8C6-D03D-A01021754D64}"/>
          </ac:picMkLst>
        </pc:picChg>
      </pc:sldChg>
      <pc:sldChg chg="modSp add mod">
        <pc:chgData name="Ankit Kothari" userId="2680ab3c-4664-4da7-a667-3b2c5082028a" providerId="ADAL" clId="{937F88CC-7592-4C70-8A12-1B35F0327D7B}" dt="2023-06-30T12:05:43.717" v="862" actId="20577"/>
        <pc:sldMkLst>
          <pc:docMk/>
          <pc:sldMk cId="1832477986" sldId="286"/>
        </pc:sldMkLst>
        <pc:spChg chg="mod">
          <ac:chgData name="Ankit Kothari" userId="2680ab3c-4664-4da7-a667-3b2c5082028a" providerId="ADAL" clId="{937F88CC-7592-4C70-8A12-1B35F0327D7B}" dt="2023-06-30T12:05:43.717" v="862" actId="20577"/>
          <ac:spMkLst>
            <pc:docMk/>
            <pc:sldMk cId="1832477986" sldId="286"/>
            <ac:spMk id="2" creationId="{2E6C2D6B-DDF9-416F-F888-FBDAC04DF2BA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B70CF-923D-4EA1-9091-0F86B978F33E}" type="datetimeFigureOut">
              <a:rPr lang="en-IN" smtClean="0"/>
              <a:t>2023-06-30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830F5-ED32-480A-BAF3-B1B75D9330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2910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4 responses excluded – 3 of those said they didn’t like, 1 was in neither like or disliked (Q – q4 – Overall Liking)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830F5-ED32-480A-BAF3-B1B75D9330DD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5565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830F5-ED32-480A-BAF3-B1B75D9330DD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4859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2F49B1-5EA3-468C-81BA-933AC7E021F5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8064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35904" y="1880353"/>
            <a:ext cx="6132095" cy="23876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400">
                <a:latin typeface="Rockwell" panose="02060603020205020403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5904" y="4360028"/>
            <a:ext cx="6132095" cy="1655762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54120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9626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1326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6C9193-B9E2-4A93-B593-9BADD31529F5}"/>
              </a:ext>
            </a:extLst>
          </p:cNvPr>
          <p:cNvSpPr/>
          <p:nvPr userDrawn="1"/>
        </p:nvSpPr>
        <p:spPr>
          <a:xfrm>
            <a:off x="0" y="1208353"/>
            <a:ext cx="7158446" cy="5649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82AA408-47E5-429F-97A3-7A1CB8DBA5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58446" y="1203159"/>
            <a:ext cx="5033554" cy="564964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C86903EF-8894-4476-9F45-4FE72F8C5D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1791" y="1528763"/>
            <a:ext cx="4922176" cy="5029200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1241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6C9193-B9E2-4A93-B593-9BADD31529F5}"/>
              </a:ext>
            </a:extLst>
          </p:cNvPr>
          <p:cNvSpPr/>
          <p:nvPr userDrawn="1"/>
        </p:nvSpPr>
        <p:spPr>
          <a:xfrm>
            <a:off x="0" y="1213447"/>
            <a:ext cx="4049486" cy="28360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65A9508-E0B0-4361-AE6A-E8DE05EEC475}"/>
              </a:ext>
            </a:extLst>
          </p:cNvPr>
          <p:cNvSpPr/>
          <p:nvPr userDrawn="1"/>
        </p:nvSpPr>
        <p:spPr>
          <a:xfrm>
            <a:off x="4049485" y="1213447"/>
            <a:ext cx="4093029" cy="28360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51BC62-6387-449B-ACE3-CDF75969EC34}"/>
              </a:ext>
            </a:extLst>
          </p:cNvPr>
          <p:cNvSpPr/>
          <p:nvPr userDrawn="1"/>
        </p:nvSpPr>
        <p:spPr>
          <a:xfrm>
            <a:off x="8142514" y="1213447"/>
            <a:ext cx="4049486" cy="283603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D679187-B745-4722-86FA-00684CE8A2F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5989" y="4242775"/>
            <a:ext cx="3670300" cy="242887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60166F76-84D4-4984-AFEA-CDFD3CC7D4C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260849" y="4242775"/>
            <a:ext cx="3670300" cy="242887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82AB38E5-13E1-4D1B-8783-AB173CB18F4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25709" y="4242775"/>
            <a:ext cx="3670300" cy="242887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4E79396-5E46-45F2-BA3F-DBCB22C1EC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0038" y="1554163"/>
            <a:ext cx="3382962" cy="2143125"/>
          </a:xfrm>
        </p:spPr>
        <p:txBody>
          <a:bodyPr anchor="ctr" anchorCtr="0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6A507518-379C-44C3-88FD-0ABD2C0FCC3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04519" y="1554163"/>
            <a:ext cx="3382962" cy="2143125"/>
          </a:xfrm>
        </p:spPr>
        <p:txBody>
          <a:bodyPr anchor="ctr" anchorCtr="0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9AABBFDC-C28E-42E4-A5C7-37C0012D48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469378" y="1554163"/>
            <a:ext cx="3382962" cy="2143125"/>
          </a:xfrm>
        </p:spPr>
        <p:txBody>
          <a:bodyPr anchor="ctr" anchorCtr="0"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72991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6C9193-B9E2-4A93-B593-9BADD31529F5}"/>
              </a:ext>
            </a:extLst>
          </p:cNvPr>
          <p:cNvSpPr/>
          <p:nvPr userDrawn="1"/>
        </p:nvSpPr>
        <p:spPr>
          <a:xfrm>
            <a:off x="0" y="1208353"/>
            <a:ext cx="2242227" cy="5649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907B5ED-3BF3-4ECC-BDFE-D2C8C43FD8FA}"/>
              </a:ext>
            </a:extLst>
          </p:cNvPr>
          <p:cNvSpPr/>
          <p:nvPr userDrawn="1"/>
        </p:nvSpPr>
        <p:spPr>
          <a:xfrm>
            <a:off x="1423340" y="1344658"/>
            <a:ext cx="1628128" cy="16281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4A8475-9464-4F7F-BAF8-268FAA288B31}"/>
              </a:ext>
            </a:extLst>
          </p:cNvPr>
          <p:cNvGrpSpPr/>
          <p:nvPr userDrawn="1"/>
        </p:nvGrpSpPr>
        <p:grpSpPr>
          <a:xfrm>
            <a:off x="1553064" y="1487990"/>
            <a:ext cx="1349463" cy="1350366"/>
            <a:chOff x="12878616" y="3084266"/>
            <a:chExt cx="2852416" cy="2854324"/>
          </a:xfrm>
          <a:solidFill>
            <a:schemeClr val="accent2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E5C7BAB-4ED5-4D3B-84D0-BE4EAD95D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4362" y="3084266"/>
              <a:ext cx="2266670" cy="1797308"/>
            </a:xfrm>
            <a:custGeom>
              <a:avLst/>
              <a:gdLst>
                <a:gd name="T0" fmla="*/ 66 w 178"/>
                <a:gd name="T1" fmla="*/ 1 h 141"/>
                <a:gd name="T2" fmla="*/ 20 w 178"/>
                <a:gd name="T3" fmla="*/ 11 h 141"/>
                <a:gd name="T4" fmla="*/ 11 w 178"/>
                <a:gd name="T5" fmla="*/ 0 h 141"/>
                <a:gd name="T6" fmla="*/ 0 w 178"/>
                <a:gd name="T7" fmla="*/ 30 h 141"/>
                <a:gd name="T8" fmla="*/ 32 w 178"/>
                <a:gd name="T9" fmla="*/ 27 h 141"/>
                <a:gd name="T10" fmla="*/ 25 w 178"/>
                <a:gd name="T11" fmla="*/ 18 h 141"/>
                <a:gd name="T12" fmla="*/ 66 w 178"/>
                <a:gd name="T13" fmla="*/ 9 h 141"/>
                <a:gd name="T14" fmla="*/ 170 w 178"/>
                <a:gd name="T15" fmla="*/ 113 h 141"/>
                <a:gd name="T16" fmla="*/ 167 w 178"/>
                <a:gd name="T17" fmla="*/ 139 h 141"/>
                <a:gd name="T18" fmla="*/ 174 w 178"/>
                <a:gd name="T19" fmla="*/ 141 h 141"/>
                <a:gd name="T20" fmla="*/ 178 w 178"/>
                <a:gd name="T21" fmla="*/ 113 h 141"/>
                <a:gd name="T22" fmla="*/ 66 w 178"/>
                <a:gd name="T23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8" h="141">
                  <a:moveTo>
                    <a:pt x="66" y="1"/>
                  </a:moveTo>
                  <a:cubicBezTo>
                    <a:pt x="50" y="1"/>
                    <a:pt x="34" y="5"/>
                    <a:pt x="20" y="1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38" y="12"/>
                    <a:pt x="52" y="9"/>
                    <a:pt x="66" y="9"/>
                  </a:cubicBezTo>
                  <a:cubicBezTo>
                    <a:pt x="123" y="9"/>
                    <a:pt x="170" y="56"/>
                    <a:pt x="170" y="113"/>
                  </a:cubicBezTo>
                  <a:cubicBezTo>
                    <a:pt x="170" y="122"/>
                    <a:pt x="169" y="131"/>
                    <a:pt x="167" y="139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7" y="132"/>
                    <a:pt x="178" y="122"/>
                    <a:pt x="178" y="113"/>
                  </a:cubicBezTo>
                  <a:cubicBezTo>
                    <a:pt x="178" y="51"/>
                    <a:pt x="128" y="1"/>
                    <a:pt x="6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C18A91BE-8038-459B-BF6B-F02D15624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8616" y="4116477"/>
              <a:ext cx="2291474" cy="1822113"/>
            </a:xfrm>
            <a:custGeom>
              <a:avLst/>
              <a:gdLst>
                <a:gd name="T0" fmla="*/ 156 w 180"/>
                <a:gd name="T1" fmla="*/ 125 h 143"/>
                <a:gd name="T2" fmla="*/ 112 w 180"/>
                <a:gd name="T3" fmla="*/ 135 h 143"/>
                <a:gd name="T4" fmla="*/ 8 w 180"/>
                <a:gd name="T5" fmla="*/ 32 h 143"/>
                <a:gd name="T6" fmla="*/ 12 w 180"/>
                <a:gd name="T7" fmla="*/ 3 h 143"/>
                <a:gd name="T8" fmla="*/ 5 w 180"/>
                <a:gd name="T9" fmla="*/ 0 h 143"/>
                <a:gd name="T10" fmla="*/ 0 w 180"/>
                <a:gd name="T11" fmla="*/ 32 h 143"/>
                <a:gd name="T12" fmla="*/ 112 w 180"/>
                <a:gd name="T13" fmla="*/ 143 h 143"/>
                <a:gd name="T14" fmla="*/ 160 w 180"/>
                <a:gd name="T15" fmla="*/ 132 h 143"/>
                <a:gd name="T16" fmla="*/ 167 w 180"/>
                <a:gd name="T17" fmla="*/ 142 h 143"/>
                <a:gd name="T18" fmla="*/ 180 w 180"/>
                <a:gd name="T19" fmla="*/ 113 h 143"/>
                <a:gd name="T20" fmla="*/ 148 w 180"/>
                <a:gd name="T21" fmla="*/ 113 h 143"/>
                <a:gd name="T22" fmla="*/ 156 w 180"/>
                <a:gd name="T23" fmla="*/ 12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0" h="143">
                  <a:moveTo>
                    <a:pt x="156" y="125"/>
                  </a:moveTo>
                  <a:cubicBezTo>
                    <a:pt x="142" y="132"/>
                    <a:pt x="127" y="135"/>
                    <a:pt x="112" y="135"/>
                  </a:cubicBezTo>
                  <a:cubicBezTo>
                    <a:pt x="55" y="135"/>
                    <a:pt x="8" y="89"/>
                    <a:pt x="8" y="32"/>
                  </a:cubicBezTo>
                  <a:cubicBezTo>
                    <a:pt x="8" y="22"/>
                    <a:pt x="9" y="12"/>
                    <a:pt x="12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0"/>
                    <a:pt x="0" y="21"/>
                    <a:pt x="0" y="32"/>
                  </a:cubicBezTo>
                  <a:cubicBezTo>
                    <a:pt x="0" y="93"/>
                    <a:pt x="50" y="143"/>
                    <a:pt x="112" y="143"/>
                  </a:cubicBezTo>
                  <a:cubicBezTo>
                    <a:pt x="129" y="143"/>
                    <a:pt x="145" y="139"/>
                    <a:pt x="160" y="132"/>
                  </a:cubicBezTo>
                  <a:cubicBezTo>
                    <a:pt x="167" y="142"/>
                    <a:pt x="167" y="142"/>
                    <a:pt x="167" y="14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48" y="113"/>
                    <a:pt x="148" y="113"/>
                    <a:pt x="148" y="113"/>
                  </a:cubicBezTo>
                  <a:lnTo>
                    <a:pt x="156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3EC7CFD2-2219-4F5D-B892-786F4177A4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0210" y="3479215"/>
              <a:ext cx="141190" cy="139282"/>
            </a:xfrm>
            <a:custGeom>
              <a:avLst/>
              <a:gdLst>
                <a:gd name="T0" fmla="*/ 74 w 74"/>
                <a:gd name="T1" fmla="*/ 40 h 73"/>
                <a:gd name="T2" fmla="*/ 40 w 74"/>
                <a:gd name="T3" fmla="*/ 0 h 73"/>
                <a:gd name="T4" fmla="*/ 0 w 74"/>
                <a:gd name="T5" fmla="*/ 40 h 73"/>
                <a:gd name="T6" fmla="*/ 33 w 74"/>
                <a:gd name="T7" fmla="*/ 73 h 73"/>
                <a:gd name="T8" fmla="*/ 74 w 74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3">
                  <a:moveTo>
                    <a:pt x="74" y="40"/>
                  </a:moveTo>
                  <a:lnTo>
                    <a:pt x="40" y="0"/>
                  </a:lnTo>
                  <a:lnTo>
                    <a:pt x="0" y="40"/>
                  </a:lnTo>
                  <a:lnTo>
                    <a:pt x="33" y="73"/>
                  </a:lnTo>
                  <a:lnTo>
                    <a:pt x="7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id="{CD25F601-0C81-4294-A5D6-2D441C6AEC3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94216" y="3683369"/>
              <a:ext cx="141190" cy="152638"/>
            </a:xfrm>
            <a:custGeom>
              <a:avLst/>
              <a:gdLst>
                <a:gd name="T0" fmla="*/ 74 w 74"/>
                <a:gd name="T1" fmla="*/ 33 h 80"/>
                <a:gd name="T2" fmla="*/ 27 w 74"/>
                <a:gd name="T3" fmla="*/ 0 h 80"/>
                <a:gd name="T4" fmla="*/ 0 w 74"/>
                <a:gd name="T5" fmla="*/ 47 h 80"/>
                <a:gd name="T6" fmla="*/ 40 w 74"/>
                <a:gd name="T7" fmla="*/ 80 h 80"/>
                <a:gd name="T8" fmla="*/ 74 w 74"/>
                <a:gd name="T9" fmla="*/ 3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80">
                  <a:moveTo>
                    <a:pt x="74" y="33"/>
                  </a:moveTo>
                  <a:lnTo>
                    <a:pt x="27" y="0"/>
                  </a:lnTo>
                  <a:lnTo>
                    <a:pt x="0" y="47"/>
                  </a:lnTo>
                  <a:lnTo>
                    <a:pt x="40" y="80"/>
                  </a:lnTo>
                  <a:lnTo>
                    <a:pt x="74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6FF0986-D9ED-419C-9860-055D3AB66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68290" y="3925680"/>
              <a:ext cx="139282" cy="139282"/>
            </a:xfrm>
            <a:custGeom>
              <a:avLst/>
              <a:gdLst>
                <a:gd name="T0" fmla="*/ 73 w 73"/>
                <a:gd name="T1" fmla="*/ 20 h 73"/>
                <a:gd name="T2" fmla="*/ 20 w 73"/>
                <a:gd name="T3" fmla="*/ 0 h 73"/>
                <a:gd name="T4" fmla="*/ 0 w 73"/>
                <a:gd name="T5" fmla="*/ 53 h 73"/>
                <a:gd name="T6" fmla="*/ 46 w 73"/>
                <a:gd name="T7" fmla="*/ 73 h 73"/>
                <a:gd name="T8" fmla="*/ 73 w 73"/>
                <a:gd name="T9" fmla="*/ 2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73" y="20"/>
                  </a:moveTo>
                  <a:lnTo>
                    <a:pt x="20" y="0"/>
                  </a:lnTo>
                  <a:lnTo>
                    <a:pt x="0" y="53"/>
                  </a:lnTo>
                  <a:lnTo>
                    <a:pt x="46" y="73"/>
                  </a:lnTo>
                  <a:lnTo>
                    <a:pt x="73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CF42F365-B641-40BC-84FA-F4016D3D4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08248" y="5415806"/>
              <a:ext cx="141190" cy="141190"/>
            </a:xfrm>
            <a:custGeom>
              <a:avLst/>
              <a:gdLst>
                <a:gd name="T0" fmla="*/ 0 w 74"/>
                <a:gd name="T1" fmla="*/ 40 h 74"/>
                <a:gd name="T2" fmla="*/ 34 w 74"/>
                <a:gd name="T3" fmla="*/ 74 h 74"/>
                <a:gd name="T4" fmla="*/ 74 w 74"/>
                <a:gd name="T5" fmla="*/ 34 h 74"/>
                <a:gd name="T6" fmla="*/ 40 w 74"/>
                <a:gd name="T7" fmla="*/ 0 h 74"/>
                <a:gd name="T8" fmla="*/ 0 w 74"/>
                <a:gd name="T9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4">
                  <a:moveTo>
                    <a:pt x="0" y="40"/>
                  </a:moveTo>
                  <a:lnTo>
                    <a:pt x="34" y="74"/>
                  </a:lnTo>
                  <a:lnTo>
                    <a:pt x="74" y="34"/>
                  </a:lnTo>
                  <a:lnTo>
                    <a:pt x="40" y="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5FA35D9B-998B-4841-AC83-4350FC071C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4242" y="5211653"/>
              <a:ext cx="141190" cy="141190"/>
            </a:xfrm>
            <a:custGeom>
              <a:avLst/>
              <a:gdLst>
                <a:gd name="T0" fmla="*/ 0 w 74"/>
                <a:gd name="T1" fmla="*/ 47 h 74"/>
                <a:gd name="T2" fmla="*/ 47 w 74"/>
                <a:gd name="T3" fmla="*/ 74 h 74"/>
                <a:gd name="T4" fmla="*/ 74 w 74"/>
                <a:gd name="T5" fmla="*/ 27 h 74"/>
                <a:gd name="T6" fmla="*/ 33 w 74"/>
                <a:gd name="T7" fmla="*/ 0 h 74"/>
                <a:gd name="T8" fmla="*/ 0 w 74"/>
                <a:gd name="T9" fmla="*/ 4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4">
                  <a:moveTo>
                    <a:pt x="0" y="47"/>
                  </a:moveTo>
                  <a:lnTo>
                    <a:pt x="47" y="74"/>
                  </a:lnTo>
                  <a:lnTo>
                    <a:pt x="74" y="27"/>
                  </a:lnTo>
                  <a:lnTo>
                    <a:pt x="33" y="0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FC2D9EAE-282E-4D97-A295-519CBA473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2075" y="4969341"/>
              <a:ext cx="139282" cy="141190"/>
            </a:xfrm>
            <a:custGeom>
              <a:avLst/>
              <a:gdLst>
                <a:gd name="T0" fmla="*/ 0 w 73"/>
                <a:gd name="T1" fmla="*/ 54 h 74"/>
                <a:gd name="T2" fmla="*/ 53 w 73"/>
                <a:gd name="T3" fmla="*/ 74 h 74"/>
                <a:gd name="T4" fmla="*/ 73 w 73"/>
                <a:gd name="T5" fmla="*/ 20 h 74"/>
                <a:gd name="T6" fmla="*/ 27 w 73"/>
                <a:gd name="T7" fmla="*/ 0 h 74"/>
                <a:gd name="T8" fmla="*/ 0 w 73"/>
                <a:gd name="T9" fmla="*/ 5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4">
                  <a:moveTo>
                    <a:pt x="0" y="54"/>
                  </a:moveTo>
                  <a:lnTo>
                    <a:pt x="53" y="74"/>
                  </a:lnTo>
                  <a:lnTo>
                    <a:pt x="73" y="20"/>
                  </a:lnTo>
                  <a:lnTo>
                    <a:pt x="27" y="0"/>
                  </a:lnTo>
                  <a:lnTo>
                    <a:pt x="0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EF61F5E-272F-44C8-A853-7220BE2AAB4D}"/>
              </a:ext>
            </a:extLst>
          </p:cNvPr>
          <p:cNvGrpSpPr/>
          <p:nvPr userDrawn="1"/>
        </p:nvGrpSpPr>
        <p:grpSpPr>
          <a:xfrm>
            <a:off x="1452368" y="4962903"/>
            <a:ext cx="1628128" cy="1628128"/>
            <a:chOff x="8264032" y="5278476"/>
            <a:chExt cx="3441442" cy="3441442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C02543D-C76C-4238-96CA-C44D999BE503}"/>
                </a:ext>
              </a:extLst>
            </p:cNvPr>
            <p:cNvSpPr/>
            <p:nvPr/>
          </p:nvSpPr>
          <p:spPr>
            <a:xfrm>
              <a:off x="8264032" y="5278476"/>
              <a:ext cx="3441442" cy="34414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DBCB209-2214-4373-9DDC-3C4EAA4ACE51}"/>
                </a:ext>
              </a:extLst>
            </p:cNvPr>
            <p:cNvGrpSpPr/>
            <p:nvPr/>
          </p:nvGrpSpPr>
          <p:grpSpPr>
            <a:xfrm>
              <a:off x="8559474" y="5557008"/>
              <a:ext cx="2852416" cy="2854323"/>
              <a:chOff x="8832851" y="3328988"/>
              <a:chExt cx="2373312" cy="2374900"/>
            </a:xfrm>
            <a:solidFill>
              <a:srgbClr val="92D050"/>
            </a:solidFill>
          </p:grpSpPr>
          <p:sp>
            <p:nvSpPr>
              <p:cNvPr id="24" name="Freeform 5">
                <a:extLst>
                  <a:ext uri="{FF2B5EF4-FFF2-40B4-BE49-F238E27FC236}">
                    <a16:creationId xmlns:a16="http://schemas.microsoft.com/office/drawing/2014/main" id="{A08C4794-D7D1-4D2A-8DE7-4A326D1E5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20213" y="3328988"/>
                <a:ext cx="1885950" cy="1495425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5" name="Freeform 8">
                <a:extLst>
                  <a:ext uri="{FF2B5EF4-FFF2-40B4-BE49-F238E27FC236}">
                    <a16:creationId xmlns:a16="http://schemas.microsoft.com/office/drawing/2014/main" id="{A1891DD2-B20E-4049-9330-CD0F134014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32851" y="4187825"/>
                <a:ext cx="1906588" cy="151606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6" name="Freeform 9">
                <a:extLst>
                  <a:ext uri="{FF2B5EF4-FFF2-40B4-BE49-F238E27FC236}">
                    <a16:creationId xmlns:a16="http://schemas.microsoft.com/office/drawing/2014/main" id="{71B39DB8-D908-4EAB-800B-DC563B77A5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50351" y="3657600"/>
                <a:ext cx="117475" cy="115888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7" name="Freeform 10">
                <a:extLst>
                  <a:ext uri="{FF2B5EF4-FFF2-40B4-BE49-F238E27FC236}">
                    <a16:creationId xmlns:a16="http://schemas.microsoft.com/office/drawing/2014/main" id="{66A14B23-BCA0-4B2E-8CA3-373DDC34DB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12238" y="3827463"/>
                <a:ext cx="117475" cy="127000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8" name="Freeform 11">
                <a:extLst>
                  <a:ext uri="{FF2B5EF4-FFF2-40B4-BE49-F238E27FC236}">
                    <a16:creationId xmlns:a16="http://schemas.microsoft.com/office/drawing/2014/main" id="{7A0663E5-C490-49B4-9B23-097B75656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07463" y="4029075"/>
                <a:ext cx="115888" cy="115888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9" name="Freeform 12">
                <a:extLst>
                  <a:ext uri="{FF2B5EF4-FFF2-40B4-BE49-F238E27FC236}">
                    <a16:creationId xmlns:a16="http://schemas.microsoft.com/office/drawing/2014/main" id="{4059280B-EA53-4184-A6DF-7D97C735DC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71188" y="5268913"/>
                <a:ext cx="117475" cy="117475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30" name="Freeform 13">
                <a:extLst>
                  <a:ext uri="{FF2B5EF4-FFF2-40B4-BE49-F238E27FC236}">
                    <a16:creationId xmlns:a16="http://schemas.microsoft.com/office/drawing/2014/main" id="{4A334761-BCD9-4426-B900-AA23C22D5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09301" y="5099050"/>
                <a:ext cx="117475" cy="117475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31" name="Freeform 14">
                <a:extLst>
                  <a:ext uri="{FF2B5EF4-FFF2-40B4-BE49-F238E27FC236}">
                    <a16:creationId xmlns:a16="http://schemas.microsoft.com/office/drawing/2014/main" id="{CDB46648-4FF7-4F57-9FD1-836BE4A9A1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15663" y="4897438"/>
                <a:ext cx="115888" cy="117475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id="{4BDBA648-6CBB-4303-B39B-19D0177D2BB0}"/>
              </a:ext>
            </a:extLst>
          </p:cNvPr>
          <p:cNvSpPr/>
          <p:nvPr userDrawn="1"/>
        </p:nvSpPr>
        <p:spPr>
          <a:xfrm>
            <a:off x="1436983" y="3177380"/>
            <a:ext cx="1614485" cy="1589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/>
              <a:ea typeface="+mn-ea"/>
              <a:cs typeface="+mn-cs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B565EC7-CAC7-4EC4-8174-BB93167D38BE}"/>
              </a:ext>
            </a:extLst>
          </p:cNvPr>
          <p:cNvGrpSpPr/>
          <p:nvPr userDrawn="1"/>
        </p:nvGrpSpPr>
        <p:grpSpPr>
          <a:xfrm>
            <a:off x="1566571" y="3298557"/>
            <a:ext cx="1349463" cy="1350366"/>
            <a:chOff x="12878616" y="3084266"/>
            <a:chExt cx="2852416" cy="2854324"/>
          </a:xfrm>
          <a:solidFill>
            <a:schemeClr val="accent3"/>
          </a:solidFill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57B4D81-8C77-4745-B653-5A4680256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64362" y="3084266"/>
              <a:ext cx="2266670" cy="1797308"/>
            </a:xfrm>
            <a:custGeom>
              <a:avLst/>
              <a:gdLst>
                <a:gd name="T0" fmla="*/ 66 w 178"/>
                <a:gd name="T1" fmla="*/ 1 h 141"/>
                <a:gd name="T2" fmla="*/ 20 w 178"/>
                <a:gd name="T3" fmla="*/ 11 h 141"/>
                <a:gd name="T4" fmla="*/ 11 w 178"/>
                <a:gd name="T5" fmla="*/ 0 h 141"/>
                <a:gd name="T6" fmla="*/ 0 w 178"/>
                <a:gd name="T7" fmla="*/ 30 h 141"/>
                <a:gd name="T8" fmla="*/ 32 w 178"/>
                <a:gd name="T9" fmla="*/ 27 h 141"/>
                <a:gd name="T10" fmla="*/ 25 w 178"/>
                <a:gd name="T11" fmla="*/ 18 h 141"/>
                <a:gd name="T12" fmla="*/ 66 w 178"/>
                <a:gd name="T13" fmla="*/ 9 h 141"/>
                <a:gd name="T14" fmla="*/ 170 w 178"/>
                <a:gd name="T15" fmla="*/ 113 h 141"/>
                <a:gd name="T16" fmla="*/ 167 w 178"/>
                <a:gd name="T17" fmla="*/ 139 h 141"/>
                <a:gd name="T18" fmla="*/ 174 w 178"/>
                <a:gd name="T19" fmla="*/ 141 h 141"/>
                <a:gd name="T20" fmla="*/ 178 w 178"/>
                <a:gd name="T21" fmla="*/ 113 h 141"/>
                <a:gd name="T22" fmla="*/ 66 w 178"/>
                <a:gd name="T23" fmla="*/ 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8" h="141">
                  <a:moveTo>
                    <a:pt x="66" y="1"/>
                  </a:moveTo>
                  <a:cubicBezTo>
                    <a:pt x="50" y="1"/>
                    <a:pt x="34" y="5"/>
                    <a:pt x="20" y="11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38" y="12"/>
                    <a:pt x="52" y="9"/>
                    <a:pt x="66" y="9"/>
                  </a:cubicBezTo>
                  <a:cubicBezTo>
                    <a:pt x="123" y="9"/>
                    <a:pt x="170" y="56"/>
                    <a:pt x="170" y="113"/>
                  </a:cubicBezTo>
                  <a:cubicBezTo>
                    <a:pt x="170" y="122"/>
                    <a:pt x="169" y="131"/>
                    <a:pt x="167" y="139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7" y="132"/>
                    <a:pt x="178" y="122"/>
                    <a:pt x="178" y="113"/>
                  </a:cubicBezTo>
                  <a:cubicBezTo>
                    <a:pt x="178" y="51"/>
                    <a:pt x="128" y="1"/>
                    <a:pt x="6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BB1B7326-7AA2-4C93-9C20-00D6374936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78616" y="4116477"/>
              <a:ext cx="2291474" cy="1822113"/>
            </a:xfrm>
            <a:custGeom>
              <a:avLst/>
              <a:gdLst>
                <a:gd name="T0" fmla="*/ 156 w 180"/>
                <a:gd name="T1" fmla="*/ 125 h 143"/>
                <a:gd name="T2" fmla="*/ 112 w 180"/>
                <a:gd name="T3" fmla="*/ 135 h 143"/>
                <a:gd name="T4" fmla="*/ 8 w 180"/>
                <a:gd name="T5" fmla="*/ 32 h 143"/>
                <a:gd name="T6" fmla="*/ 12 w 180"/>
                <a:gd name="T7" fmla="*/ 3 h 143"/>
                <a:gd name="T8" fmla="*/ 5 w 180"/>
                <a:gd name="T9" fmla="*/ 0 h 143"/>
                <a:gd name="T10" fmla="*/ 0 w 180"/>
                <a:gd name="T11" fmla="*/ 32 h 143"/>
                <a:gd name="T12" fmla="*/ 112 w 180"/>
                <a:gd name="T13" fmla="*/ 143 h 143"/>
                <a:gd name="T14" fmla="*/ 160 w 180"/>
                <a:gd name="T15" fmla="*/ 132 h 143"/>
                <a:gd name="T16" fmla="*/ 167 w 180"/>
                <a:gd name="T17" fmla="*/ 142 h 143"/>
                <a:gd name="T18" fmla="*/ 180 w 180"/>
                <a:gd name="T19" fmla="*/ 113 h 143"/>
                <a:gd name="T20" fmla="*/ 148 w 180"/>
                <a:gd name="T21" fmla="*/ 113 h 143"/>
                <a:gd name="T22" fmla="*/ 156 w 180"/>
                <a:gd name="T23" fmla="*/ 125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0" h="143">
                  <a:moveTo>
                    <a:pt x="156" y="125"/>
                  </a:moveTo>
                  <a:cubicBezTo>
                    <a:pt x="142" y="132"/>
                    <a:pt x="127" y="135"/>
                    <a:pt x="112" y="135"/>
                  </a:cubicBezTo>
                  <a:cubicBezTo>
                    <a:pt x="55" y="135"/>
                    <a:pt x="8" y="89"/>
                    <a:pt x="8" y="32"/>
                  </a:cubicBezTo>
                  <a:cubicBezTo>
                    <a:pt x="8" y="22"/>
                    <a:pt x="9" y="12"/>
                    <a:pt x="12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0"/>
                    <a:pt x="0" y="21"/>
                    <a:pt x="0" y="32"/>
                  </a:cubicBezTo>
                  <a:cubicBezTo>
                    <a:pt x="0" y="93"/>
                    <a:pt x="50" y="143"/>
                    <a:pt x="112" y="143"/>
                  </a:cubicBezTo>
                  <a:cubicBezTo>
                    <a:pt x="129" y="143"/>
                    <a:pt x="145" y="139"/>
                    <a:pt x="160" y="132"/>
                  </a:cubicBezTo>
                  <a:cubicBezTo>
                    <a:pt x="167" y="142"/>
                    <a:pt x="167" y="142"/>
                    <a:pt x="167" y="14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48" y="113"/>
                    <a:pt x="148" y="113"/>
                    <a:pt x="148" y="113"/>
                  </a:cubicBezTo>
                  <a:lnTo>
                    <a:pt x="156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2CC8D334-7029-4BA2-99A2-4215F083E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60210" y="3479215"/>
              <a:ext cx="141190" cy="139282"/>
            </a:xfrm>
            <a:custGeom>
              <a:avLst/>
              <a:gdLst>
                <a:gd name="T0" fmla="*/ 74 w 74"/>
                <a:gd name="T1" fmla="*/ 40 h 73"/>
                <a:gd name="T2" fmla="*/ 40 w 74"/>
                <a:gd name="T3" fmla="*/ 0 h 73"/>
                <a:gd name="T4" fmla="*/ 0 w 74"/>
                <a:gd name="T5" fmla="*/ 40 h 73"/>
                <a:gd name="T6" fmla="*/ 33 w 74"/>
                <a:gd name="T7" fmla="*/ 73 h 73"/>
                <a:gd name="T8" fmla="*/ 74 w 74"/>
                <a:gd name="T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3">
                  <a:moveTo>
                    <a:pt x="74" y="40"/>
                  </a:moveTo>
                  <a:lnTo>
                    <a:pt x="40" y="0"/>
                  </a:lnTo>
                  <a:lnTo>
                    <a:pt x="0" y="40"/>
                  </a:lnTo>
                  <a:lnTo>
                    <a:pt x="33" y="73"/>
                  </a:lnTo>
                  <a:lnTo>
                    <a:pt x="7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0E69943B-5E38-49DC-9CFD-9AF961221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94216" y="3683369"/>
              <a:ext cx="141190" cy="152638"/>
            </a:xfrm>
            <a:custGeom>
              <a:avLst/>
              <a:gdLst>
                <a:gd name="T0" fmla="*/ 74 w 74"/>
                <a:gd name="T1" fmla="*/ 33 h 80"/>
                <a:gd name="T2" fmla="*/ 27 w 74"/>
                <a:gd name="T3" fmla="*/ 0 h 80"/>
                <a:gd name="T4" fmla="*/ 0 w 74"/>
                <a:gd name="T5" fmla="*/ 47 h 80"/>
                <a:gd name="T6" fmla="*/ 40 w 74"/>
                <a:gd name="T7" fmla="*/ 80 h 80"/>
                <a:gd name="T8" fmla="*/ 74 w 74"/>
                <a:gd name="T9" fmla="*/ 33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80">
                  <a:moveTo>
                    <a:pt x="74" y="33"/>
                  </a:moveTo>
                  <a:lnTo>
                    <a:pt x="27" y="0"/>
                  </a:lnTo>
                  <a:lnTo>
                    <a:pt x="0" y="47"/>
                  </a:lnTo>
                  <a:lnTo>
                    <a:pt x="40" y="80"/>
                  </a:lnTo>
                  <a:lnTo>
                    <a:pt x="74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B5B4E0C0-39D4-4A77-80F2-D9DBA703B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68290" y="3925680"/>
              <a:ext cx="139282" cy="139282"/>
            </a:xfrm>
            <a:custGeom>
              <a:avLst/>
              <a:gdLst>
                <a:gd name="T0" fmla="*/ 73 w 73"/>
                <a:gd name="T1" fmla="*/ 20 h 73"/>
                <a:gd name="T2" fmla="*/ 20 w 73"/>
                <a:gd name="T3" fmla="*/ 0 h 73"/>
                <a:gd name="T4" fmla="*/ 0 w 73"/>
                <a:gd name="T5" fmla="*/ 53 h 73"/>
                <a:gd name="T6" fmla="*/ 46 w 73"/>
                <a:gd name="T7" fmla="*/ 73 h 73"/>
                <a:gd name="T8" fmla="*/ 73 w 73"/>
                <a:gd name="T9" fmla="*/ 2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3">
                  <a:moveTo>
                    <a:pt x="73" y="20"/>
                  </a:moveTo>
                  <a:lnTo>
                    <a:pt x="20" y="0"/>
                  </a:lnTo>
                  <a:lnTo>
                    <a:pt x="0" y="53"/>
                  </a:lnTo>
                  <a:lnTo>
                    <a:pt x="46" y="73"/>
                  </a:lnTo>
                  <a:lnTo>
                    <a:pt x="73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D6855C6E-B534-403D-AAAC-752300832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08248" y="5415806"/>
              <a:ext cx="141190" cy="141190"/>
            </a:xfrm>
            <a:custGeom>
              <a:avLst/>
              <a:gdLst>
                <a:gd name="T0" fmla="*/ 0 w 74"/>
                <a:gd name="T1" fmla="*/ 40 h 74"/>
                <a:gd name="T2" fmla="*/ 34 w 74"/>
                <a:gd name="T3" fmla="*/ 74 h 74"/>
                <a:gd name="T4" fmla="*/ 74 w 74"/>
                <a:gd name="T5" fmla="*/ 34 h 74"/>
                <a:gd name="T6" fmla="*/ 40 w 74"/>
                <a:gd name="T7" fmla="*/ 0 h 74"/>
                <a:gd name="T8" fmla="*/ 0 w 74"/>
                <a:gd name="T9" fmla="*/ 4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4">
                  <a:moveTo>
                    <a:pt x="0" y="40"/>
                  </a:moveTo>
                  <a:lnTo>
                    <a:pt x="34" y="74"/>
                  </a:lnTo>
                  <a:lnTo>
                    <a:pt x="74" y="34"/>
                  </a:lnTo>
                  <a:lnTo>
                    <a:pt x="40" y="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C4C9CA4F-C07A-449B-9B3F-6E7E64E31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74242" y="5211653"/>
              <a:ext cx="141190" cy="141190"/>
            </a:xfrm>
            <a:custGeom>
              <a:avLst/>
              <a:gdLst>
                <a:gd name="T0" fmla="*/ 0 w 74"/>
                <a:gd name="T1" fmla="*/ 47 h 74"/>
                <a:gd name="T2" fmla="*/ 47 w 74"/>
                <a:gd name="T3" fmla="*/ 74 h 74"/>
                <a:gd name="T4" fmla="*/ 74 w 74"/>
                <a:gd name="T5" fmla="*/ 27 h 74"/>
                <a:gd name="T6" fmla="*/ 33 w 74"/>
                <a:gd name="T7" fmla="*/ 0 h 74"/>
                <a:gd name="T8" fmla="*/ 0 w 74"/>
                <a:gd name="T9" fmla="*/ 4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4">
                  <a:moveTo>
                    <a:pt x="0" y="47"/>
                  </a:moveTo>
                  <a:lnTo>
                    <a:pt x="47" y="74"/>
                  </a:lnTo>
                  <a:lnTo>
                    <a:pt x="74" y="27"/>
                  </a:lnTo>
                  <a:lnTo>
                    <a:pt x="33" y="0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A5C21184-B17A-42D6-A042-82D071B50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02075" y="4969341"/>
              <a:ext cx="139282" cy="141190"/>
            </a:xfrm>
            <a:custGeom>
              <a:avLst/>
              <a:gdLst>
                <a:gd name="T0" fmla="*/ 0 w 73"/>
                <a:gd name="T1" fmla="*/ 54 h 74"/>
                <a:gd name="T2" fmla="*/ 53 w 73"/>
                <a:gd name="T3" fmla="*/ 74 h 74"/>
                <a:gd name="T4" fmla="*/ 73 w 73"/>
                <a:gd name="T5" fmla="*/ 20 h 74"/>
                <a:gd name="T6" fmla="*/ 27 w 73"/>
                <a:gd name="T7" fmla="*/ 0 h 74"/>
                <a:gd name="T8" fmla="*/ 0 w 73"/>
                <a:gd name="T9" fmla="*/ 5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74">
                  <a:moveTo>
                    <a:pt x="0" y="54"/>
                  </a:moveTo>
                  <a:lnTo>
                    <a:pt x="53" y="74"/>
                  </a:lnTo>
                  <a:lnTo>
                    <a:pt x="73" y="20"/>
                  </a:lnTo>
                  <a:lnTo>
                    <a:pt x="27" y="0"/>
                  </a:lnTo>
                  <a:lnTo>
                    <a:pt x="0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B0274CDF-4054-4E83-BF9A-EE3A3F2BC47E}"/>
              </a:ext>
            </a:extLst>
          </p:cNvPr>
          <p:cNvSpPr txBox="1"/>
          <p:nvPr userDrawn="1"/>
        </p:nvSpPr>
        <p:spPr>
          <a:xfrm>
            <a:off x="1512954" y="1615527"/>
            <a:ext cx="1400362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0099D9"/>
                </a:solidFill>
                <a:effectLst/>
                <a:uLnTx/>
                <a:uFillTx/>
                <a:latin typeface="Franklin Gothic Medium" panose="020B0603020102020204" pitchFamily="34" charset="0"/>
                <a:ea typeface="+mn-ea"/>
                <a:cs typeface="+mn-cs"/>
              </a:rPr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7A6D30-0637-45F5-891B-7FCFF6B37CBB}"/>
              </a:ext>
            </a:extLst>
          </p:cNvPr>
          <p:cNvSpPr txBox="1"/>
          <p:nvPr userDrawn="1"/>
        </p:nvSpPr>
        <p:spPr>
          <a:xfrm>
            <a:off x="1538369" y="3448249"/>
            <a:ext cx="1400362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00ADB5"/>
                </a:solidFill>
                <a:effectLst/>
                <a:uLnTx/>
                <a:uFillTx/>
                <a:latin typeface="Franklin Gothic Medium" panose="020B0603020102020204" pitchFamily="34" charset="0"/>
                <a:ea typeface="+mn-ea"/>
                <a:cs typeface="+mn-cs"/>
              </a:rPr>
              <a:t>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2C584A7-45FD-4EC8-A03B-AA653ADA7F6B}"/>
              </a:ext>
            </a:extLst>
          </p:cNvPr>
          <p:cNvSpPr txBox="1"/>
          <p:nvPr userDrawn="1"/>
        </p:nvSpPr>
        <p:spPr>
          <a:xfrm>
            <a:off x="1578339" y="5233772"/>
            <a:ext cx="1400362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Franklin Gothic Medium" panose="020B0603020102020204" pitchFamily="34" charset="0"/>
                <a:ea typeface="+mn-ea"/>
                <a:cs typeface="+mn-cs"/>
              </a:rPr>
              <a:t>3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88B9493-48F1-4D6B-BC2C-703D9FC4E243}"/>
              </a:ext>
            </a:extLst>
          </p:cNvPr>
          <p:cNvGrpSpPr/>
          <p:nvPr userDrawn="1"/>
        </p:nvGrpSpPr>
        <p:grpSpPr>
          <a:xfrm>
            <a:off x="3042810" y="3108057"/>
            <a:ext cx="8517819" cy="1792997"/>
            <a:chOff x="3042810" y="3108057"/>
            <a:chExt cx="28672945" cy="1792997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6F4812-7080-456A-9EFE-C5779FEF4F02}"/>
                </a:ext>
              </a:extLst>
            </p:cNvPr>
            <p:cNvCxnSpPr>
              <a:cxnSpLocks/>
            </p:cNvCxnSpPr>
            <p:nvPr/>
          </p:nvCxnSpPr>
          <p:spPr>
            <a:xfrm>
              <a:off x="3042810" y="4901054"/>
              <a:ext cx="28672945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0B25ED4-1F08-4E5B-BE46-C2F9AF86EA0F}"/>
                </a:ext>
              </a:extLst>
            </p:cNvPr>
            <p:cNvCxnSpPr>
              <a:cxnSpLocks/>
            </p:cNvCxnSpPr>
            <p:nvPr/>
          </p:nvCxnSpPr>
          <p:spPr>
            <a:xfrm>
              <a:off x="3042810" y="3108057"/>
              <a:ext cx="28672945" cy="0"/>
            </a:xfrm>
            <a:prstGeom prst="line">
              <a:avLst/>
            </a:prstGeom>
            <a:ln w="38100">
              <a:solidFill>
                <a:schemeClr val="bg1">
                  <a:lumMod val="8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Subtitle 2">
            <a:extLst>
              <a:ext uri="{FF2B5EF4-FFF2-40B4-BE49-F238E27FC236}">
                <a16:creationId xmlns:a16="http://schemas.microsoft.com/office/drawing/2014/main" id="{E8F0CC94-8131-4BE9-8FB7-2CBB555E68B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5143" y="1340775"/>
            <a:ext cx="4632247" cy="1659262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edit, lorem ipsum </a:t>
            </a:r>
            <a:r>
              <a:rPr lang="en-US" dirty="0" err="1"/>
              <a:t>asd</a:t>
            </a:r>
            <a:r>
              <a:rPr lang="en-US" dirty="0"/>
              <a:t> </a:t>
            </a:r>
            <a:r>
              <a:rPr lang="en-US" dirty="0" err="1"/>
              <a:t>asdsa</a:t>
            </a:r>
            <a:r>
              <a:rPr lang="en-US" dirty="0"/>
              <a:t> </a:t>
            </a:r>
            <a:r>
              <a:rPr lang="en-US" dirty="0" err="1"/>
              <a:t>kjad</a:t>
            </a:r>
            <a:r>
              <a:rPr lang="en-US" dirty="0"/>
              <a:t> </a:t>
            </a:r>
            <a:r>
              <a:rPr lang="en-US" dirty="0" err="1"/>
              <a:t>awkddss</a:t>
            </a:r>
            <a:r>
              <a:rPr lang="en-US" dirty="0"/>
              <a:t> 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219B448E-9051-4D08-9867-0EA7F46271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28127" y="1336893"/>
            <a:ext cx="2811463" cy="165926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kumimoji="0" lang="en-US" sz="2800" b="1" i="0" u="none" strike="noStrike" kern="1200" cap="none" spc="0" normalizeH="0" baseline="0" dirty="0" smtClean="0">
                <a:ln>
                  <a:noFill/>
                </a:ln>
                <a:solidFill>
                  <a:srgbClr val="0099D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309D14B7-BCD3-4170-9DEF-219D238D3B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47463" y="3161823"/>
            <a:ext cx="2811463" cy="165926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kumimoji="0" lang="en-US" sz="2800" b="1" i="0" u="none" strike="noStrike" kern="1200" cap="none" spc="0" normalizeH="0" baseline="0" dirty="0" smtClean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CFDE15CE-E005-4927-8348-28D3ED7D30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66846" y="3157972"/>
            <a:ext cx="4630544" cy="1659262"/>
          </a:xfrm>
        </p:spPr>
        <p:txBody>
          <a:bodyPr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Text Placeholder 54">
            <a:extLst>
              <a:ext uri="{FF2B5EF4-FFF2-40B4-BE49-F238E27FC236}">
                <a16:creationId xmlns:a16="http://schemas.microsoft.com/office/drawing/2014/main" id="{19D7480E-4AA8-4679-AFA6-FFBD751D4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28127" y="5038640"/>
            <a:ext cx="2811463" cy="165926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kumimoji="0" lang="en-US" sz="2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58">
            <a:extLst>
              <a:ext uri="{FF2B5EF4-FFF2-40B4-BE49-F238E27FC236}">
                <a16:creationId xmlns:a16="http://schemas.microsoft.com/office/drawing/2014/main" id="{CE5E87B9-FA63-40DC-A554-16CFADB919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47510" y="5034789"/>
            <a:ext cx="4630544" cy="1659262"/>
          </a:xfrm>
        </p:spPr>
        <p:txBody>
          <a:bodyPr anchor="ctr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kern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1709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F8E25F3-B0F0-47A0-B1C4-D1528DDF38E3}"/>
              </a:ext>
            </a:extLst>
          </p:cNvPr>
          <p:cNvGrpSpPr/>
          <p:nvPr userDrawn="1"/>
        </p:nvGrpSpPr>
        <p:grpSpPr>
          <a:xfrm>
            <a:off x="662214" y="1515291"/>
            <a:ext cx="1628128" cy="1628128"/>
            <a:chOff x="-2521643" y="2291773"/>
            <a:chExt cx="1628128" cy="162812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4883E27-D139-48ED-8BFC-9047D222F1AD}"/>
                </a:ext>
              </a:extLst>
            </p:cNvPr>
            <p:cNvSpPr/>
            <p:nvPr userDrawn="1"/>
          </p:nvSpPr>
          <p:spPr>
            <a:xfrm>
              <a:off x="-2521643" y="2291773"/>
              <a:ext cx="1628128" cy="16281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B542911-67D0-4798-9CEF-D510CFE8A02E}"/>
                </a:ext>
              </a:extLst>
            </p:cNvPr>
            <p:cNvGrpSpPr/>
            <p:nvPr userDrawn="1"/>
          </p:nvGrpSpPr>
          <p:grpSpPr>
            <a:xfrm>
              <a:off x="-2391919" y="2435105"/>
              <a:ext cx="1349463" cy="1350366"/>
              <a:chOff x="12878616" y="3084266"/>
              <a:chExt cx="2852416" cy="2854324"/>
            </a:xfrm>
            <a:solidFill>
              <a:schemeClr val="bg1"/>
            </a:solidFill>
          </p:grpSpPr>
          <p:sp>
            <p:nvSpPr>
              <p:cNvPr id="17" name="Freeform 5">
                <a:extLst>
                  <a:ext uri="{FF2B5EF4-FFF2-40B4-BE49-F238E27FC236}">
                    <a16:creationId xmlns:a16="http://schemas.microsoft.com/office/drawing/2014/main" id="{728BF73F-9AFA-401A-A147-5558481229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4362" y="3084266"/>
                <a:ext cx="2266670" cy="1797308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0" name="Freeform 8">
                <a:extLst>
                  <a:ext uri="{FF2B5EF4-FFF2-40B4-BE49-F238E27FC236}">
                    <a16:creationId xmlns:a16="http://schemas.microsoft.com/office/drawing/2014/main" id="{0F5BA8FB-0FCF-4554-B4B2-48FD5EF6C2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8616" y="4116477"/>
                <a:ext cx="2291474" cy="182211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1" name="Freeform 9">
                <a:extLst>
                  <a:ext uri="{FF2B5EF4-FFF2-40B4-BE49-F238E27FC236}">
                    <a16:creationId xmlns:a16="http://schemas.microsoft.com/office/drawing/2014/main" id="{A4F0A58F-8570-4B82-A453-67FAA39BD9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0210" y="3479215"/>
                <a:ext cx="141190" cy="139282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18096D24-4143-4D16-BBFA-F43AA2E18F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94216" y="3683369"/>
                <a:ext cx="141190" cy="152638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3" name="Freeform 11">
                <a:extLst>
                  <a:ext uri="{FF2B5EF4-FFF2-40B4-BE49-F238E27FC236}">
                    <a16:creationId xmlns:a16="http://schemas.microsoft.com/office/drawing/2014/main" id="{7C7AC3E2-C972-43A1-8C96-021CC0DFF5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8290" y="3925680"/>
                <a:ext cx="139282" cy="139282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4" name="Freeform 12">
                <a:extLst>
                  <a:ext uri="{FF2B5EF4-FFF2-40B4-BE49-F238E27FC236}">
                    <a16:creationId xmlns:a16="http://schemas.microsoft.com/office/drawing/2014/main" id="{24E35114-C63C-4C70-ACA2-A272ABE667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08248" y="5415806"/>
                <a:ext cx="141190" cy="141190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5" name="Freeform 13">
                <a:extLst>
                  <a:ext uri="{FF2B5EF4-FFF2-40B4-BE49-F238E27FC236}">
                    <a16:creationId xmlns:a16="http://schemas.microsoft.com/office/drawing/2014/main" id="{5DDB933A-CD36-4004-A6E9-9EEA3F897F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4242" y="5211653"/>
                <a:ext cx="141190" cy="141190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26" name="Freeform 14">
                <a:extLst>
                  <a:ext uri="{FF2B5EF4-FFF2-40B4-BE49-F238E27FC236}">
                    <a16:creationId xmlns:a16="http://schemas.microsoft.com/office/drawing/2014/main" id="{8B260C26-EEC1-479F-B4AF-754CC1E768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2075" y="4969341"/>
                <a:ext cx="139282" cy="141190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2B44365-A61B-41A2-A936-8CBC88DB193D}"/>
                </a:ext>
              </a:extLst>
            </p:cNvPr>
            <p:cNvSpPr txBox="1"/>
            <p:nvPr userDrawn="1"/>
          </p:nvSpPr>
          <p:spPr>
            <a:xfrm>
              <a:off x="-2432029" y="2562642"/>
              <a:ext cx="1400362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ranklin Gothic Medium" panose="020B0603020102020204" pitchFamily="34" charset="0"/>
                  <a:ea typeface="+mn-ea"/>
                  <a:cs typeface="+mn-cs"/>
                </a:rPr>
                <a:t>1</a:t>
              </a:r>
            </a:p>
          </p:txBody>
        </p:sp>
      </p:grp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6EF3822-D984-416A-86BD-A03B323EBBBC}"/>
              </a:ext>
            </a:extLst>
          </p:cNvPr>
          <p:cNvCxnSpPr>
            <a:cxnSpLocks/>
          </p:cNvCxnSpPr>
          <p:nvPr/>
        </p:nvCxnSpPr>
        <p:spPr>
          <a:xfrm>
            <a:off x="6043749" y="151529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19DCD2C-2B9A-46E4-AC9C-FFD2D5A9DD63}"/>
              </a:ext>
            </a:extLst>
          </p:cNvPr>
          <p:cNvCxnSpPr>
            <a:cxnSpLocks/>
          </p:cNvCxnSpPr>
          <p:nvPr userDrawn="1"/>
        </p:nvCxnSpPr>
        <p:spPr>
          <a:xfrm>
            <a:off x="9096103" y="172534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87FE059-4003-4C69-B49D-0E7617017D52}"/>
              </a:ext>
            </a:extLst>
          </p:cNvPr>
          <p:cNvCxnSpPr>
            <a:cxnSpLocks/>
          </p:cNvCxnSpPr>
          <p:nvPr userDrawn="1"/>
        </p:nvCxnSpPr>
        <p:spPr>
          <a:xfrm>
            <a:off x="3030584" y="151529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0F98C2F-46B6-4019-BE11-FF2921B8A3F1}"/>
              </a:ext>
            </a:extLst>
          </p:cNvPr>
          <p:cNvGrpSpPr/>
          <p:nvPr userDrawn="1"/>
        </p:nvGrpSpPr>
        <p:grpSpPr>
          <a:xfrm>
            <a:off x="3747557" y="1515291"/>
            <a:ext cx="1628128" cy="1628128"/>
            <a:chOff x="-2521643" y="2291773"/>
            <a:chExt cx="1628128" cy="1628128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457784A-70FC-49D9-8302-1993588BFE30}"/>
                </a:ext>
              </a:extLst>
            </p:cNvPr>
            <p:cNvSpPr/>
            <p:nvPr userDrawn="1"/>
          </p:nvSpPr>
          <p:spPr>
            <a:xfrm>
              <a:off x="-2521643" y="2291773"/>
              <a:ext cx="1628128" cy="162812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7C833ED1-3548-4137-B526-6C9BDACEC468}"/>
                </a:ext>
              </a:extLst>
            </p:cNvPr>
            <p:cNvGrpSpPr/>
            <p:nvPr userDrawn="1"/>
          </p:nvGrpSpPr>
          <p:grpSpPr>
            <a:xfrm>
              <a:off x="-2391919" y="2435105"/>
              <a:ext cx="1349463" cy="1350366"/>
              <a:chOff x="12878616" y="3084266"/>
              <a:chExt cx="2852416" cy="2854324"/>
            </a:xfrm>
            <a:solidFill>
              <a:schemeClr val="bg1"/>
            </a:solidFill>
          </p:grpSpPr>
          <p:sp>
            <p:nvSpPr>
              <p:cNvPr id="62" name="Freeform 5">
                <a:extLst>
                  <a:ext uri="{FF2B5EF4-FFF2-40B4-BE49-F238E27FC236}">
                    <a16:creationId xmlns:a16="http://schemas.microsoft.com/office/drawing/2014/main" id="{E37BC838-2F80-4BD3-BB16-03A3C66114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4362" y="3084266"/>
                <a:ext cx="2266670" cy="1797308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3" name="Freeform 8">
                <a:extLst>
                  <a:ext uri="{FF2B5EF4-FFF2-40B4-BE49-F238E27FC236}">
                    <a16:creationId xmlns:a16="http://schemas.microsoft.com/office/drawing/2014/main" id="{0033FB52-7420-46C3-B914-DDD6A1B6C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8616" y="4116477"/>
                <a:ext cx="2291474" cy="182211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4" name="Freeform 9">
                <a:extLst>
                  <a:ext uri="{FF2B5EF4-FFF2-40B4-BE49-F238E27FC236}">
                    <a16:creationId xmlns:a16="http://schemas.microsoft.com/office/drawing/2014/main" id="{897817BC-893C-4510-8B72-F52AE8FF0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0210" y="3479215"/>
                <a:ext cx="141190" cy="139282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5" name="Freeform 10">
                <a:extLst>
                  <a:ext uri="{FF2B5EF4-FFF2-40B4-BE49-F238E27FC236}">
                    <a16:creationId xmlns:a16="http://schemas.microsoft.com/office/drawing/2014/main" id="{4C8B0233-4ED3-4C07-A7BD-E244F5578E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94216" y="3683369"/>
                <a:ext cx="141190" cy="152638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6" name="Freeform 11">
                <a:extLst>
                  <a:ext uri="{FF2B5EF4-FFF2-40B4-BE49-F238E27FC236}">
                    <a16:creationId xmlns:a16="http://schemas.microsoft.com/office/drawing/2014/main" id="{7C33F00C-AF5F-4B26-AD47-83D7D01BA4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8290" y="3925680"/>
                <a:ext cx="139282" cy="139282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7" name="Freeform 12">
                <a:extLst>
                  <a:ext uri="{FF2B5EF4-FFF2-40B4-BE49-F238E27FC236}">
                    <a16:creationId xmlns:a16="http://schemas.microsoft.com/office/drawing/2014/main" id="{C47A9849-F482-49FC-8E11-6CF1E6365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08248" y="5415806"/>
                <a:ext cx="141190" cy="141190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8" name="Freeform 13">
                <a:extLst>
                  <a:ext uri="{FF2B5EF4-FFF2-40B4-BE49-F238E27FC236}">
                    <a16:creationId xmlns:a16="http://schemas.microsoft.com/office/drawing/2014/main" id="{28D9AD86-033D-4F4E-A711-1B88D7449D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4242" y="5211653"/>
                <a:ext cx="141190" cy="141190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69" name="Freeform 14">
                <a:extLst>
                  <a:ext uri="{FF2B5EF4-FFF2-40B4-BE49-F238E27FC236}">
                    <a16:creationId xmlns:a16="http://schemas.microsoft.com/office/drawing/2014/main" id="{7B86769D-211E-4379-9C82-B94EC7CE54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2075" y="4969341"/>
                <a:ext cx="139282" cy="141190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33534E-BF48-4EA1-AA9F-67A3208DB99A}"/>
                </a:ext>
              </a:extLst>
            </p:cNvPr>
            <p:cNvSpPr txBox="1"/>
            <p:nvPr userDrawn="1"/>
          </p:nvSpPr>
          <p:spPr>
            <a:xfrm>
              <a:off x="-2432029" y="2562642"/>
              <a:ext cx="1400362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ranklin Gothic Medium" panose="020B0603020102020204" pitchFamily="34" charset="0"/>
                  <a:ea typeface="+mn-ea"/>
                  <a:cs typeface="+mn-cs"/>
                </a:rPr>
                <a:t>2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AF0FB181-B6B9-4658-85D9-1053CC08CC8E}"/>
              </a:ext>
            </a:extLst>
          </p:cNvPr>
          <p:cNvGrpSpPr/>
          <p:nvPr userDrawn="1"/>
        </p:nvGrpSpPr>
        <p:grpSpPr>
          <a:xfrm>
            <a:off x="6799910" y="1515291"/>
            <a:ext cx="1628128" cy="1628128"/>
            <a:chOff x="-2521643" y="2291773"/>
            <a:chExt cx="1628128" cy="1628128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0A53E0-CF3F-44E6-A270-84FF6C1C1095}"/>
                </a:ext>
              </a:extLst>
            </p:cNvPr>
            <p:cNvSpPr/>
            <p:nvPr userDrawn="1"/>
          </p:nvSpPr>
          <p:spPr>
            <a:xfrm>
              <a:off x="-2521643" y="2291773"/>
              <a:ext cx="1628128" cy="162812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CEEA518E-C9F6-4048-9043-3D30B7C389E1}"/>
                </a:ext>
              </a:extLst>
            </p:cNvPr>
            <p:cNvGrpSpPr/>
            <p:nvPr userDrawn="1"/>
          </p:nvGrpSpPr>
          <p:grpSpPr>
            <a:xfrm>
              <a:off x="-2391919" y="2435105"/>
              <a:ext cx="1349463" cy="1350366"/>
              <a:chOff x="12878616" y="3084266"/>
              <a:chExt cx="2852416" cy="2854324"/>
            </a:xfrm>
            <a:solidFill>
              <a:schemeClr val="bg1"/>
            </a:solidFill>
          </p:grpSpPr>
          <p:sp>
            <p:nvSpPr>
              <p:cNvPr id="74" name="Freeform 5">
                <a:extLst>
                  <a:ext uri="{FF2B5EF4-FFF2-40B4-BE49-F238E27FC236}">
                    <a16:creationId xmlns:a16="http://schemas.microsoft.com/office/drawing/2014/main" id="{C7849493-892A-49FA-BCB3-C98B6E70EE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4362" y="3084266"/>
                <a:ext cx="2266670" cy="1797308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5" name="Freeform 8">
                <a:extLst>
                  <a:ext uri="{FF2B5EF4-FFF2-40B4-BE49-F238E27FC236}">
                    <a16:creationId xmlns:a16="http://schemas.microsoft.com/office/drawing/2014/main" id="{5F6678D0-B92B-4CFF-8310-2EED3CA3B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8616" y="4116477"/>
                <a:ext cx="2291474" cy="182211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6" name="Freeform 9">
                <a:extLst>
                  <a:ext uri="{FF2B5EF4-FFF2-40B4-BE49-F238E27FC236}">
                    <a16:creationId xmlns:a16="http://schemas.microsoft.com/office/drawing/2014/main" id="{E6E50DE6-464E-4710-A981-3B81E8098E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0210" y="3479215"/>
                <a:ext cx="141190" cy="139282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7" name="Freeform 10">
                <a:extLst>
                  <a:ext uri="{FF2B5EF4-FFF2-40B4-BE49-F238E27FC236}">
                    <a16:creationId xmlns:a16="http://schemas.microsoft.com/office/drawing/2014/main" id="{0BF38E04-F45D-4D68-97C2-F513BEE1B9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94216" y="3683369"/>
                <a:ext cx="141190" cy="152638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8" name="Freeform 11">
                <a:extLst>
                  <a:ext uri="{FF2B5EF4-FFF2-40B4-BE49-F238E27FC236}">
                    <a16:creationId xmlns:a16="http://schemas.microsoft.com/office/drawing/2014/main" id="{C4A639B6-68B4-4985-AA54-187476CF0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8290" y="3925680"/>
                <a:ext cx="139282" cy="139282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79" name="Freeform 12">
                <a:extLst>
                  <a:ext uri="{FF2B5EF4-FFF2-40B4-BE49-F238E27FC236}">
                    <a16:creationId xmlns:a16="http://schemas.microsoft.com/office/drawing/2014/main" id="{31659651-B0E2-4687-91D5-6EE83B2603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08248" y="5415806"/>
                <a:ext cx="141190" cy="141190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0" name="Freeform 13">
                <a:extLst>
                  <a:ext uri="{FF2B5EF4-FFF2-40B4-BE49-F238E27FC236}">
                    <a16:creationId xmlns:a16="http://schemas.microsoft.com/office/drawing/2014/main" id="{88A4ECBE-54D4-43BB-804F-72D4925241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4242" y="5211653"/>
                <a:ext cx="141190" cy="141190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1" name="Freeform 14">
                <a:extLst>
                  <a:ext uri="{FF2B5EF4-FFF2-40B4-BE49-F238E27FC236}">
                    <a16:creationId xmlns:a16="http://schemas.microsoft.com/office/drawing/2014/main" id="{D8A5AF9C-43C7-4128-8C79-948A8EDDF6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2075" y="4969341"/>
                <a:ext cx="139282" cy="141190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772610DB-F9D0-4A80-AA97-51CAB2913B67}"/>
                </a:ext>
              </a:extLst>
            </p:cNvPr>
            <p:cNvSpPr txBox="1"/>
            <p:nvPr userDrawn="1"/>
          </p:nvSpPr>
          <p:spPr>
            <a:xfrm>
              <a:off x="-2432029" y="2562642"/>
              <a:ext cx="1400362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ranklin Gothic Medium" panose="020B0603020102020204" pitchFamily="34" charset="0"/>
                  <a:ea typeface="+mn-ea"/>
                  <a:cs typeface="+mn-cs"/>
                </a:rPr>
                <a:t>3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024AB52-2A56-4D09-B612-0E14900BA7D1}"/>
              </a:ext>
            </a:extLst>
          </p:cNvPr>
          <p:cNvGrpSpPr/>
          <p:nvPr userDrawn="1"/>
        </p:nvGrpSpPr>
        <p:grpSpPr>
          <a:xfrm>
            <a:off x="9813075" y="1515291"/>
            <a:ext cx="1628128" cy="1628128"/>
            <a:chOff x="-2521643" y="2291773"/>
            <a:chExt cx="1628128" cy="1628128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C1CECB6-B8FC-4528-A2B2-BCB08A704095}"/>
                </a:ext>
              </a:extLst>
            </p:cNvPr>
            <p:cNvSpPr/>
            <p:nvPr userDrawn="1"/>
          </p:nvSpPr>
          <p:spPr>
            <a:xfrm>
              <a:off x="-2521643" y="2291773"/>
              <a:ext cx="1628128" cy="162812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Franklin Gothic Book"/>
                <a:ea typeface="+mn-ea"/>
                <a:cs typeface="+mn-cs"/>
              </a:endParaRPr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60F7ACAD-5FDD-441D-A620-D49EE84E0203}"/>
                </a:ext>
              </a:extLst>
            </p:cNvPr>
            <p:cNvGrpSpPr/>
            <p:nvPr userDrawn="1"/>
          </p:nvGrpSpPr>
          <p:grpSpPr>
            <a:xfrm>
              <a:off x="-2391919" y="2435105"/>
              <a:ext cx="1349463" cy="1350366"/>
              <a:chOff x="12878616" y="3084266"/>
              <a:chExt cx="2852416" cy="2854324"/>
            </a:xfrm>
            <a:solidFill>
              <a:schemeClr val="bg1"/>
            </a:solidFill>
          </p:grpSpPr>
          <p:sp>
            <p:nvSpPr>
              <p:cNvPr id="86" name="Freeform 5">
                <a:extLst>
                  <a:ext uri="{FF2B5EF4-FFF2-40B4-BE49-F238E27FC236}">
                    <a16:creationId xmlns:a16="http://schemas.microsoft.com/office/drawing/2014/main" id="{F2FF5959-47CC-4E8A-AC4C-B93BDE64D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4362" y="3084266"/>
                <a:ext cx="2266670" cy="1797308"/>
              </a:xfrm>
              <a:custGeom>
                <a:avLst/>
                <a:gdLst>
                  <a:gd name="T0" fmla="*/ 66 w 178"/>
                  <a:gd name="T1" fmla="*/ 1 h 141"/>
                  <a:gd name="T2" fmla="*/ 20 w 178"/>
                  <a:gd name="T3" fmla="*/ 11 h 141"/>
                  <a:gd name="T4" fmla="*/ 11 w 178"/>
                  <a:gd name="T5" fmla="*/ 0 h 141"/>
                  <a:gd name="T6" fmla="*/ 0 w 178"/>
                  <a:gd name="T7" fmla="*/ 30 h 141"/>
                  <a:gd name="T8" fmla="*/ 32 w 178"/>
                  <a:gd name="T9" fmla="*/ 27 h 141"/>
                  <a:gd name="T10" fmla="*/ 25 w 178"/>
                  <a:gd name="T11" fmla="*/ 18 h 141"/>
                  <a:gd name="T12" fmla="*/ 66 w 178"/>
                  <a:gd name="T13" fmla="*/ 9 h 141"/>
                  <a:gd name="T14" fmla="*/ 170 w 178"/>
                  <a:gd name="T15" fmla="*/ 113 h 141"/>
                  <a:gd name="T16" fmla="*/ 167 w 178"/>
                  <a:gd name="T17" fmla="*/ 139 h 141"/>
                  <a:gd name="T18" fmla="*/ 174 w 178"/>
                  <a:gd name="T19" fmla="*/ 141 h 141"/>
                  <a:gd name="T20" fmla="*/ 178 w 178"/>
                  <a:gd name="T21" fmla="*/ 113 h 141"/>
                  <a:gd name="T22" fmla="*/ 66 w 178"/>
                  <a:gd name="T23" fmla="*/ 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141">
                    <a:moveTo>
                      <a:pt x="66" y="1"/>
                    </a:moveTo>
                    <a:cubicBezTo>
                      <a:pt x="50" y="1"/>
                      <a:pt x="34" y="5"/>
                      <a:pt x="20" y="11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38" y="12"/>
                      <a:pt x="52" y="9"/>
                      <a:pt x="66" y="9"/>
                    </a:cubicBezTo>
                    <a:cubicBezTo>
                      <a:pt x="123" y="9"/>
                      <a:pt x="170" y="56"/>
                      <a:pt x="170" y="113"/>
                    </a:cubicBezTo>
                    <a:cubicBezTo>
                      <a:pt x="170" y="122"/>
                      <a:pt x="169" y="131"/>
                      <a:pt x="167" y="139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7" y="132"/>
                      <a:pt x="178" y="122"/>
                      <a:pt x="178" y="113"/>
                    </a:cubicBezTo>
                    <a:cubicBezTo>
                      <a:pt x="178" y="51"/>
                      <a:pt x="128" y="1"/>
                      <a:pt x="6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7" name="Freeform 8">
                <a:extLst>
                  <a:ext uri="{FF2B5EF4-FFF2-40B4-BE49-F238E27FC236}">
                    <a16:creationId xmlns:a16="http://schemas.microsoft.com/office/drawing/2014/main" id="{C590ACC1-A29F-47F9-AD0F-0BF12C0328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78616" y="4116477"/>
                <a:ext cx="2291474" cy="1822113"/>
              </a:xfrm>
              <a:custGeom>
                <a:avLst/>
                <a:gdLst>
                  <a:gd name="T0" fmla="*/ 156 w 180"/>
                  <a:gd name="T1" fmla="*/ 125 h 143"/>
                  <a:gd name="T2" fmla="*/ 112 w 180"/>
                  <a:gd name="T3" fmla="*/ 135 h 143"/>
                  <a:gd name="T4" fmla="*/ 8 w 180"/>
                  <a:gd name="T5" fmla="*/ 32 h 143"/>
                  <a:gd name="T6" fmla="*/ 12 w 180"/>
                  <a:gd name="T7" fmla="*/ 3 h 143"/>
                  <a:gd name="T8" fmla="*/ 5 w 180"/>
                  <a:gd name="T9" fmla="*/ 0 h 143"/>
                  <a:gd name="T10" fmla="*/ 0 w 180"/>
                  <a:gd name="T11" fmla="*/ 32 h 143"/>
                  <a:gd name="T12" fmla="*/ 112 w 180"/>
                  <a:gd name="T13" fmla="*/ 143 h 143"/>
                  <a:gd name="T14" fmla="*/ 160 w 180"/>
                  <a:gd name="T15" fmla="*/ 132 h 143"/>
                  <a:gd name="T16" fmla="*/ 167 w 180"/>
                  <a:gd name="T17" fmla="*/ 142 h 143"/>
                  <a:gd name="T18" fmla="*/ 180 w 180"/>
                  <a:gd name="T19" fmla="*/ 113 h 143"/>
                  <a:gd name="T20" fmla="*/ 148 w 180"/>
                  <a:gd name="T21" fmla="*/ 113 h 143"/>
                  <a:gd name="T22" fmla="*/ 156 w 180"/>
                  <a:gd name="T23" fmla="*/ 12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80" h="143">
                    <a:moveTo>
                      <a:pt x="156" y="125"/>
                    </a:moveTo>
                    <a:cubicBezTo>
                      <a:pt x="142" y="132"/>
                      <a:pt x="127" y="135"/>
                      <a:pt x="112" y="135"/>
                    </a:cubicBezTo>
                    <a:cubicBezTo>
                      <a:pt x="55" y="135"/>
                      <a:pt x="8" y="89"/>
                      <a:pt x="8" y="32"/>
                    </a:cubicBezTo>
                    <a:cubicBezTo>
                      <a:pt x="8" y="22"/>
                      <a:pt x="9" y="12"/>
                      <a:pt x="12" y="3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0"/>
                      <a:pt x="0" y="21"/>
                      <a:pt x="0" y="32"/>
                    </a:cubicBezTo>
                    <a:cubicBezTo>
                      <a:pt x="0" y="93"/>
                      <a:pt x="50" y="143"/>
                      <a:pt x="112" y="143"/>
                    </a:cubicBezTo>
                    <a:cubicBezTo>
                      <a:pt x="129" y="143"/>
                      <a:pt x="145" y="139"/>
                      <a:pt x="160" y="132"/>
                    </a:cubicBezTo>
                    <a:cubicBezTo>
                      <a:pt x="167" y="142"/>
                      <a:pt x="167" y="142"/>
                      <a:pt x="167" y="142"/>
                    </a:cubicBezTo>
                    <a:cubicBezTo>
                      <a:pt x="180" y="113"/>
                      <a:pt x="180" y="113"/>
                      <a:pt x="180" y="113"/>
                    </a:cubicBezTo>
                    <a:cubicBezTo>
                      <a:pt x="148" y="113"/>
                      <a:pt x="148" y="113"/>
                      <a:pt x="148" y="113"/>
                    </a:cubicBezTo>
                    <a:lnTo>
                      <a:pt x="156" y="1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8" name="Freeform 9">
                <a:extLst>
                  <a:ext uri="{FF2B5EF4-FFF2-40B4-BE49-F238E27FC236}">
                    <a16:creationId xmlns:a16="http://schemas.microsoft.com/office/drawing/2014/main" id="{B12A3174-A82B-4714-9ABC-9F1AC8B6D7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60210" y="3479215"/>
                <a:ext cx="141190" cy="139282"/>
              </a:xfrm>
              <a:custGeom>
                <a:avLst/>
                <a:gdLst>
                  <a:gd name="T0" fmla="*/ 74 w 74"/>
                  <a:gd name="T1" fmla="*/ 40 h 73"/>
                  <a:gd name="T2" fmla="*/ 40 w 74"/>
                  <a:gd name="T3" fmla="*/ 0 h 73"/>
                  <a:gd name="T4" fmla="*/ 0 w 74"/>
                  <a:gd name="T5" fmla="*/ 40 h 73"/>
                  <a:gd name="T6" fmla="*/ 33 w 74"/>
                  <a:gd name="T7" fmla="*/ 73 h 73"/>
                  <a:gd name="T8" fmla="*/ 74 w 74"/>
                  <a:gd name="T9" fmla="*/ 4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3">
                    <a:moveTo>
                      <a:pt x="74" y="40"/>
                    </a:moveTo>
                    <a:lnTo>
                      <a:pt x="40" y="0"/>
                    </a:lnTo>
                    <a:lnTo>
                      <a:pt x="0" y="40"/>
                    </a:lnTo>
                    <a:lnTo>
                      <a:pt x="33" y="73"/>
                    </a:lnTo>
                    <a:lnTo>
                      <a:pt x="74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89" name="Freeform 10">
                <a:extLst>
                  <a:ext uri="{FF2B5EF4-FFF2-40B4-BE49-F238E27FC236}">
                    <a16:creationId xmlns:a16="http://schemas.microsoft.com/office/drawing/2014/main" id="{2111D2CB-1A48-4187-8F0B-E6F1DDC5C3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94216" y="3683369"/>
                <a:ext cx="141190" cy="152638"/>
              </a:xfrm>
              <a:custGeom>
                <a:avLst/>
                <a:gdLst>
                  <a:gd name="T0" fmla="*/ 74 w 74"/>
                  <a:gd name="T1" fmla="*/ 33 h 80"/>
                  <a:gd name="T2" fmla="*/ 27 w 74"/>
                  <a:gd name="T3" fmla="*/ 0 h 80"/>
                  <a:gd name="T4" fmla="*/ 0 w 74"/>
                  <a:gd name="T5" fmla="*/ 47 h 80"/>
                  <a:gd name="T6" fmla="*/ 40 w 74"/>
                  <a:gd name="T7" fmla="*/ 80 h 80"/>
                  <a:gd name="T8" fmla="*/ 74 w 74"/>
                  <a:gd name="T9" fmla="*/ 33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80">
                    <a:moveTo>
                      <a:pt x="74" y="33"/>
                    </a:moveTo>
                    <a:lnTo>
                      <a:pt x="27" y="0"/>
                    </a:lnTo>
                    <a:lnTo>
                      <a:pt x="0" y="47"/>
                    </a:lnTo>
                    <a:lnTo>
                      <a:pt x="40" y="80"/>
                    </a:lnTo>
                    <a:lnTo>
                      <a:pt x="7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90" name="Freeform 11">
                <a:extLst>
                  <a:ext uri="{FF2B5EF4-FFF2-40B4-BE49-F238E27FC236}">
                    <a16:creationId xmlns:a16="http://schemas.microsoft.com/office/drawing/2014/main" id="{13CC6D64-91C2-481B-A6D1-0D143587F9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68290" y="3925680"/>
                <a:ext cx="139282" cy="139282"/>
              </a:xfrm>
              <a:custGeom>
                <a:avLst/>
                <a:gdLst>
                  <a:gd name="T0" fmla="*/ 73 w 73"/>
                  <a:gd name="T1" fmla="*/ 20 h 73"/>
                  <a:gd name="T2" fmla="*/ 20 w 73"/>
                  <a:gd name="T3" fmla="*/ 0 h 73"/>
                  <a:gd name="T4" fmla="*/ 0 w 73"/>
                  <a:gd name="T5" fmla="*/ 53 h 73"/>
                  <a:gd name="T6" fmla="*/ 46 w 73"/>
                  <a:gd name="T7" fmla="*/ 73 h 73"/>
                  <a:gd name="T8" fmla="*/ 73 w 73"/>
                  <a:gd name="T9" fmla="*/ 2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3">
                    <a:moveTo>
                      <a:pt x="73" y="20"/>
                    </a:moveTo>
                    <a:lnTo>
                      <a:pt x="20" y="0"/>
                    </a:lnTo>
                    <a:lnTo>
                      <a:pt x="0" y="53"/>
                    </a:lnTo>
                    <a:lnTo>
                      <a:pt x="46" y="73"/>
                    </a:lnTo>
                    <a:lnTo>
                      <a:pt x="7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91" name="Freeform 12">
                <a:extLst>
                  <a:ext uri="{FF2B5EF4-FFF2-40B4-BE49-F238E27FC236}">
                    <a16:creationId xmlns:a16="http://schemas.microsoft.com/office/drawing/2014/main" id="{DD1EF6BD-9906-44E2-BAF9-DECA676DC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08248" y="5415806"/>
                <a:ext cx="141190" cy="141190"/>
              </a:xfrm>
              <a:custGeom>
                <a:avLst/>
                <a:gdLst>
                  <a:gd name="T0" fmla="*/ 0 w 74"/>
                  <a:gd name="T1" fmla="*/ 40 h 74"/>
                  <a:gd name="T2" fmla="*/ 34 w 74"/>
                  <a:gd name="T3" fmla="*/ 74 h 74"/>
                  <a:gd name="T4" fmla="*/ 74 w 74"/>
                  <a:gd name="T5" fmla="*/ 34 h 74"/>
                  <a:gd name="T6" fmla="*/ 40 w 74"/>
                  <a:gd name="T7" fmla="*/ 0 h 74"/>
                  <a:gd name="T8" fmla="*/ 0 w 74"/>
                  <a:gd name="T9" fmla="*/ 40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0"/>
                    </a:moveTo>
                    <a:lnTo>
                      <a:pt x="34" y="74"/>
                    </a:lnTo>
                    <a:lnTo>
                      <a:pt x="74" y="34"/>
                    </a:lnTo>
                    <a:lnTo>
                      <a:pt x="40" y="0"/>
                    </a:lnTo>
                    <a:lnTo>
                      <a:pt x="0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92" name="Freeform 13">
                <a:extLst>
                  <a:ext uri="{FF2B5EF4-FFF2-40B4-BE49-F238E27FC236}">
                    <a16:creationId xmlns:a16="http://schemas.microsoft.com/office/drawing/2014/main" id="{F08785FA-7B0F-4213-B5FF-BCF746AEE8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74242" y="5211653"/>
                <a:ext cx="141190" cy="141190"/>
              </a:xfrm>
              <a:custGeom>
                <a:avLst/>
                <a:gdLst>
                  <a:gd name="T0" fmla="*/ 0 w 74"/>
                  <a:gd name="T1" fmla="*/ 47 h 74"/>
                  <a:gd name="T2" fmla="*/ 47 w 74"/>
                  <a:gd name="T3" fmla="*/ 74 h 74"/>
                  <a:gd name="T4" fmla="*/ 74 w 74"/>
                  <a:gd name="T5" fmla="*/ 27 h 74"/>
                  <a:gd name="T6" fmla="*/ 33 w 74"/>
                  <a:gd name="T7" fmla="*/ 0 h 74"/>
                  <a:gd name="T8" fmla="*/ 0 w 74"/>
                  <a:gd name="T9" fmla="*/ 4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74">
                    <a:moveTo>
                      <a:pt x="0" y="47"/>
                    </a:moveTo>
                    <a:lnTo>
                      <a:pt x="47" y="74"/>
                    </a:lnTo>
                    <a:lnTo>
                      <a:pt x="74" y="27"/>
                    </a:lnTo>
                    <a:lnTo>
                      <a:pt x="33" y="0"/>
                    </a:lnTo>
                    <a:lnTo>
                      <a:pt x="0" y="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  <p:sp>
            <p:nvSpPr>
              <p:cNvPr id="93" name="Freeform 14">
                <a:extLst>
                  <a:ext uri="{FF2B5EF4-FFF2-40B4-BE49-F238E27FC236}">
                    <a16:creationId xmlns:a16="http://schemas.microsoft.com/office/drawing/2014/main" id="{9F45C44D-616A-4AD8-8494-9C48523BED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2075" y="4969341"/>
                <a:ext cx="139282" cy="141190"/>
              </a:xfrm>
              <a:custGeom>
                <a:avLst/>
                <a:gdLst>
                  <a:gd name="T0" fmla="*/ 0 w 73"/>
                  <a:gd name="T1" fmla="*/ 54 h 74"/>
                  <a:gd name="T2" fmla="*/ 53 w 73"/>
                  <a:gd name="T3" fmla="*/ 74 h 74"/>
                  <a:gd name="T4" fmla="*/ 73 w 73"/>
                  <a:gd name="T5" fmla="*/ 20 h 74"/>
                  <a:gd name="T6" fmla="*/ 27 w 73"/>
                  <a:gd name="T7" fmla="*/ 0 h 74"/>
                  <a:gd name="T8" fmla="*/ 0 w 73"/>
                  <a:gd name="T9" fmla="*/ 5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74">
                    <a:moveTo>
                      <a:pt x="0" y="54"/>
                    </a:moveTo>
                    <a:lnTo>
                      <a:pt x="53" y="74"/>
                    </a:lnTo>
                    <a:lnTo>
                      <a:pt x="73" y="20"/>
                    </a:lnTo>
                    <a:lnTo>
                      <a:pt x="27" y="0"/>
                    </a:lnTo>
                    <a:lnTo>
                      <a:pt x="0" y="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ranklin Gothic Book"/>
                  <a:ea typeface="+mn-ea"/>
                  <a:cs typeface="+mn-cs"/>
                </a:endParaRPr>
              </a:p>
            </p:txBody>
          </p: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A1C72DE3-DDA5-4C28-ACB2-1B9CBA09893D}"/>
                </a:ext>
              </a:extLst>
            </p:cNvPr>
            <p:cNvSpPr txBox="1"/>
            <p:nvPr userDrawn="1"/>
          </p:nvSpPr>
          <p:spPr>
            <a:xfrm>
              <a:off x="-2432029" y="2562642"/>
              <a:ext cx="1400362" cy="10895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ranklin Gothic Medium" panose="020B0603020102020204" pitchFamily="34" charset="0"/>
                  <a:ea typeface="+mn-ea"/>
                  <a:cs typeface="+mn-cs"/>
                </a:rPr>
                <a:t>4</a:t>
              </a:r>
            </a:p>
          </p:txBody>
        </p:sp>
      </p:grp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C53643E9-5F8D-46BE-A126-FFE34E0E89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9007" y="3429000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6" name="Text Placeholder 94">
            <a:extLst>
              <a:ext uri="{FF2B5EF4-FFF2-40B4-BE49-F238E27FC236}">
                <a16:creationId xmlns:a16="http://schemas.microsoft.com/office/drawing/2014/main" id="{1AB0D029-E85D-4DE7-81FB-B0FE1A5035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43876" y="3411402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94">
            <a:extLst>
              <a:ext uri="{FF2B5EF4-FFF2-40B4-BE49-F238E27FC236}">
                <a16:creationId xmlns:a16="http://schemas.microsoft.com/office/drawing/2014/main" id="{BC78EE36-BEE3-4F5A-AAEE-8E09692DAA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80779" y="3411402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8" name="Text Placeholder 94">
            <a:extLst>
              <a:ext uri="{FF2B5EF4-FFF2-40B4-BE49-F238E27FC236}">
                <a16:creationId xmlns:a16="http://schemas.microsoft.com/office/drawing/2014/main" id="{2E64C6EB-587A-430C-8260-81DF6DE670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24846" y="3428819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06362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6EF3822-D984-416A-86BD-A03B323EBBBC}"/>
              </a:ext>
            </a:extLst>
          </p:cNvPr>
          <p:cNvCxnSpPr>
            <a:cxnSpLocks/>
          </p:cNvCxnSpPr>
          <p:nvPr/>
        </p:nvCxnSpPr>
        <p:spPr>
          <a:xfrm>
            <a:off x="6043749" y="151529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19DCD2C-2B9A-46E4-AC9C-FFD2D5A9DD63}"/>
              </a:ext>
            </a:extLst>
          </p:cNvPr>
          <p:cNvCxnSpPr>
            <a:cxnSpLocks/>
          </p:cNvCxnSpPr>
          <p:nvPr userDrawn="1"/>
        </p:nvCxnSpPr>
        <p:spPr>
          <a:xfrm>
            <a:off x="9096103" y="172534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87FE059-4003-4C69-B49D-0E7617017D52}"/>
              </a:ext>
            </a:extLst>
          </p:cNvPr>
          <p:cNvCxnSpPr>
            <a:cxnSpLocks/>
          </p:cNvCxnSpPr>
          <p:nvPr userDrawn="1"/>
        </p:nvCxnSpPr>
        <p:spPr>
          <a:xfrm>
            <a:off x="3030584" y="1515291"/>
            <a:ext cx="0" cy="5107578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C53643E9-5F8D-46BE-A126-FFE34E0E89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0119" y="3429000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6" name="Text Placeholder 94">
            <a:extLst>
              <a:ext uri="{FF2B5EF4-FFF2-40B4-BE49-F238E27FC236}">
                <a16:creationId xmlns:a16="http://schemas.microsoft.com/office/drawing/2014/main" id="{1AB0D029-E85D-4DE7-81FB-B0FE1A50354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47323" y="3411402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94">
            <a:extLst>
              <a:ext uri="{FF2B5EF4-FFF2-40B4-BE49-F238E27FC236}">
                <a16:creationId xmlns:a16="http://schemas.microsoft.com/office/drawing/2014/main" id="{BC78EE36-BEE3-4F5A-AAEE-8E09692DAA3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69938" y="3411402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8" name="Text Placeholder 94">
            <a:extLst>
              <a:ext uri="{FF2B5EF4-FFF2-40B4-BE49-F238E27FC236}">
                <a16:creationId xmlns:a16="http://schemas.microsoft.com/office/drawing/2014/main" id="{2E64C6EB-587A-430C-8260-81DF6DE670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24845" y="3428819"/>
            <a:ext cx="2586582" cy="319405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564244D-E253-44D1-A69D-20365293B1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09279" y="1460871"/>
            <a:ext cx="2608263" cy="168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4" name="Picture Placeholder 3">
            <a:extLst>
              <a:ext uri="{FF2B5EF4-FFF2-40B4-BE49-F238E27FC236}">
                <a16:creationId xmlns:a16="http://schemas.microsoft.com/office/drawing/2014/main" id="{9990F5C4-0DB7-4DCC-B261-C7C461F7FD2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36483" y="1460870"/>
            <a:ext cx="2608263" cy="168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99" name="Picture Placeholder 3">
            <a:extLst>
              <a:ext uri="{FF2B5EF4-FFF2-40B4-BE49-F238E27FC236}">
                <a16:creationId xmlns:a16="http://schemas.microsoft.com/office/drawing/2014/main" id="{0ABB9080-C6AF-4A32-ADEC-98D75A4BF5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9098" y="1460869"/>
            <a:ext cx="2608263" cy="168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0" name="Picture Placeholder 3">
            <a:extLst>
              <a:ext uri="{FF2B5EF4-FFF2-40B4-BE49-F238E27FC236}">
                <a16:creationId xmlns:a16="http://schemas.microsoft.com/office/drawing/2014/main" id="{E0DEA31E-CE03-49AC-A5E2-2FDAC9E5312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314005" y="1460868"/>
            <a:ext cx="2608263" cy="1685925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97104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56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09235" y="3752849"/>
            <a:ext cx="6132095" cy="1130245"/>
          </a:xfrm>
        </p:spPr>
        <p:txBody>
          <a:bodyPr anchor="b">
            <a:normAutofit/>
          </a:bodyPr>
          <a:lstStyle>
            <a:lvl1pPr algn="r">
              <a:lnSpc>
                <a:spcPct val="80000"/>
              </a:lnSpc>
              <a:defRPr sz="3600">
                <a:latin typeface="Rockwell" panose="02060603020205020403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09235" y="4975170"/>
            <a:ext cx="6132095" cy="1655762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B2610B7-66A0-4081-BD20-FABE5A57ACA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515350" y="552450"/>
            <a:ext cx="2825750" cy="3108325"/>
          </a:xfr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anchor="t" anchorCtr="1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Photo</a:t>
            </a:r>
          </a:p>
        </p:txBody>
      </p:sp>
    </p:spTree>
    <p:extLst>
      <p:ext uri="{BB962C8B-B14F-4D97-AF65-F5344CB8AC3E}">
        <p14:creationId xmlns:p14="http://schemas.microsoft.com/office/powerpoint/2010/main" val="1808871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2545080" y="594360"/>
            <a:ext cx="3170238" cy="1904048"/>
          </a:xfrm>
        </p:spPr>
        <p:txBody>
          <a:bodyPr tIns="91440" anchor="ctr" anchorCtr="0">
            <a:normAutofit/>
          </a:bodyPr>
          <a:lstStyle>
            <a:lvl1pPr marL="0" indent="0">
              <a:lnSpc>
                <a:spcPct val="80000"/>
              </a:lnSpc>
              <a:buNone/>
              <a:defRPr sz="3600" b="1">
                <a:solidFill>
                  <a:srgbClr val="9394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2pPr>
            <a:lvl3pPr marL="9144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3pPr>
            <a:lvl4pPr marL="13716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4pPr>
            <a:lvl5pPr marL="18288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5pPr>
          </a:lstStyle>
          <a:p>
            <a:pPr lvl="0"/>
            <a:r>
              <a:rPr lang="en-US" dirty="0"/>
              <a:t>Department</a:t>
            </a:r>
          </a:p>
          <a:p>
            <a:pPr lvl="0"/>
            <a:r>
              <a:rPr lang="en-US" dirty="0"/>
              <a:t>Name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4535904" y="1880353"/>
            <a:ext cx="6132095" cy="23876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400">
                <a:latin typeface="Rockwell" panose="02060603020205020403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4535904" y="4360028"/>
            <a:ext cx="6132095" cy="1655762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680930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ECAD750B-BB33-4261-B211-5EDCD65FFC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9698" y="5323114"/>
            <a:ext cx="5122816" cy="1325880"/>
          </a:xfrm>
        </p:spPr>
        <p:txBody>
          <a:bodyPr tIns="91440" anchor="ctr" anchorCtr="0">
            <a:normAutofit/>
          </a:bodyPr>
          <a:lstStyle>
            <a:lvl1pPr marL="0" indent="0" algn="ctr">
              <a:lnSpc>
                <a:spcPct val="80000"/>
              </a:lnSpc>
              <a:buNone/>
              <a:defRPr sz="3600" b="1" kern="1900" spc="9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2pPr>
            <a:lvl3pPr marL="9144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3pPr>
            <a:lvl4pPr marL="13716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4pPr>
            <a:lvl5pPr marL="18288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77226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ECAD750B-BB33-4261-B211-5EDCD65FFC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80960" y="5323114"/>
            <a:ext cx="4271554" cy="1325880"/>
          </a:xfrm>
        </p:spPr>
        <p:txBody>
          <a:bodyPr tIns="182880" anchor="ctr" anchorCtr="0">
            <a:normAutofit/>
          </a:bodyPr>
          <a:lstStyle>
            <a:lvl1pPr marL="0" indent="0" algn="ctr">
              <a:lnSpc>
                <a:spcPct val="60000"/>
              </a:lnSpc>
              <a:buNone/>
              <a:defRPr sz="3200" b="0" kern="1900" spc="9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2pPr>
            <a:lvl3pPr marL="9144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3pPr>
            <a:lvl4pPr marL="13716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4pPr>
            <a:lvl5pPr marL="1828800" indent="0">
              <a:buNone/>
              <a:defRPr b="0">
                <a:solidFill>
                  <a:srgbClr val="939498"/>
                </a:solidFill>
                <a:latin typeface="Arial Black" panose="020B0A04020102020204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0"/>
            <a:r>
              <a:rPr lang="en-US" dirty="0"/>
              <a:t>Lorem Ipsum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D46CA73-D5EA-4613-9DF9-59758CAB62A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276012" y="3082837"/>
            <a:ext cx="4689565" cy="645669"/>
          </a:xfrm>
        </p:spPr>
        <p:txBody>
          <a:bodyPr anchor="b">
            <a:normAutofit/>
          </a:bodyPr>
          <a:lstStyle>
            <a:lvl1pPr algn="r">
              <a:lnSpc>
                <a:spcPct val="80000"/>
              </a:lnSpc>
              <a:defRPr sz="3600">
                <a:latin typeface="Rockwell" panose="02060603020205020403" pitchFamily="18" charset="0"/>
              </a:defRPr>
            </a:lvl1pPr>
          </a:lstStyle>
          <a:p>
            <a:r>
              <a:rPr lang="en-US" dirty="0"/>
              <a:t>Click to edit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0C314BE-2834-4CDD-A742-65A09F74CAF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33657" y="3770911"/>
            <a:ext cx="3918857" cy="341413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62726EA-D648-4B10-8F51-407BE66A2D5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126764" y="209006"/>
            <a:ext cx="2825750" cy="2873831"/>
          </a:xfrm>
          <a:solidFill>
            <a:schemeClr val="bg2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txBody>
          <a:bodyPr anchor="t" anchorCtr="1"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Insert Photo</a:t>
            </a:r>
          </a:p>
        </p:txBody>
      </p:sp>
    </p:spTree>
    <p:extLst>
      <p:ext uri="{BB962C8B-B14F-4D97-AF65-F5344CB8AC3E}">
        <p14:creationId xmlns:p14="http://schemas.microsoft.com/office/powerpoint/2010/main" val="691802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99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694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2405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1790" y="1536867"/>
            <a:ext cx="11097126" cy="4948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1974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790" y="132348"/>
            <a:ext cx="10515600" cy="1070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790" y="1536867"/>
            <a:ext cx="11097126" cy="49481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10">
            <a:extLst>
              <a:ext uri="{FF2B5EF4-FFF2-40B4-BE49-F238E27FC236}">
                <a16:creationId xmlns:a16="http://schemas.microsoft.com/office/drawing/2014/main" id="{FDB50B5E-EE9B-4A2A-99CF-0724E08263D9}"/>
              </a:ext>
            </a:extLst>
          </p:cNvPr>
          <p:cNvSpPr txBox="1">
            <a:spLocks/>
          </p:cNvSpPr>
          <p:nvPr userDrawn="1"/>
        </p:nvSpPr>
        <p:spPr>
          <a:xfrm>
            <a:off x="11632569" y="6645236"/>
            <a:ext cx="559431" cy="2127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500">
                <a:solidFill>
                  <a:schemeClr val="bg1">
                    <a:lumMod val="60000"/>
                    <a:lumOff val="40000"/>
                  </a:schemeClr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F909AD6-6206-4C88-988C-1D96EB303ABA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5520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2" r:id="rId3"/>
    <p:sldLayoutId id="2147483660" r:id="rId4"/>
    <p:sldLayoutId id="2147483661" r:id="rId5"/>
    <p:sldLayoutId id="2147483650" r:id="rId6"/>
    <p:sldLayoutId id="2147483651" r:id="rId7"/>
    <p:sldLayoutId id="2147483653" r:id="rId8"/>
    <p:sldLayoutId id="2147483654" r:id="rId9"/>
    <p:sldLayoutId id="2147483655" r:id="rId10"/>
    <p:sldLayoutId id="2147483656" r:id="rId11"/>
    <p:sldLayoutId id="2147483662" r:id="rId12"/>
    <p:sldLayoutId id="2147483663" r:id="rId13"/>
    <p:sldLayoutId id="2147483659" r:id="rId14"/>
    <p:sldLayoutId id="2147483664" r:id="rId15"/>
    <p:sldLayoutId id="2147483665" r:id="rId16"/>
    <p:sldLayoutId id="214748365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1D9FDB"/>
          </a:solidFill>
          <a:latin typeface="Rockwell" panose="020606030202050204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80B8ED7-A526-43EC-A7EB-52C2BDF946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F88F55E-FA5B-4528-8F6C-1B5CAB6D55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55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2D6B-DDF9-416F-F888-FBDAC04D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600" dirty="0"/>
              <a:t>Topic Wise Breakdown – Texture (Meets Expectation)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5959C8-C39B-8D0A-D50B-58A09A01D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431" y="3537402"/>
            <a:ext cx="2396587" cy="6287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4F0F2B-43A2-D5CA-FA67-B3155677F6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42" y="1835540"/>
            <a:ext cx="8857554" cy="41570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32477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22358-6BFD-42BB-ABD2-18FAA5CD8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Most Frequently words that appear together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88DAA4C-FD2F-155D-F61B-E8CD4B2467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0045282"/>
              </p:ext>
            </p:extLst>
          </p:nvPr>
        </p:nvGraphicFramePr>
        <p:xfrm>
          <a:off x="726417" y="1633259"/>
          <a:ext cx="4731654" cy="227457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65827">
                  <a:extLst>
                    <a:ext uri="{9D8B030D-6E8A-4147-A177-3AD203B41FA5}">
                      <a16:colId xmlns:a16="http://schemas.microsoft.com/office/drawing/2014/main" val="2941972339"/>
                    </a:ext>
                  </a:extLst>
                </a:gridCol>
                <a:gridCol w="2365827">
                  <a:extLst>
                    <a:ext uri="{9D8B030D-6E8A-4147-A177-3AD203B41FA5}">
                      <a16:colId xmlns:a16="http://schemas.microsoft.com/office/drawing/2014/main" val="832678842"/>
                    </a:ext>
                  </a:extLst>
                </a:gridCol>
              </a:tblGrid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Frequency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202797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Rye - chip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436803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Snack – mix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734500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Love – rye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949893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Bread – stick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761757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Different –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64142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1B21C53-A5AF-A8B5-E425-0DD4BC43F33F}"/>
              </a:ext>
            </a:extLst>
          </p:cNvPr>
          <p:cNvSpPr txBox="1"/>
          <p:nvPr/>
        </p:nvSpPr>
        <p:spPr>
          <a:xfrm>
            <a:off x="648459" y="1239288"/>
            <a:ext cx="4504044" cy="442609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l"/>
            <a:r>
              <a:rPr lang="en-IN" dirty="0"/>
              <a:t>Treehouse Micro Mini and Treehouse Stick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099410-31DA-639C-38AD-354E525B8D01}"/>
              </a:ext>
            </a:extLst>
          </p:cNvPr>
          <p:cNvSpPr txBox="1"/>
          <p:nvPr/>
        </p:nvSpPr>
        <p:spPr>
          <a:xfrm>
            <a:off x="6237000" y="1239288"/>
            <a:ext cx="4504044" cy="442609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 fontScale="92500"/>
          </a:bodyPr>
          <a:lstStyle/>
          <a:p>
            <a:pPr algn="l"/>
            <a:r>
              <a:rPr lang="en-IN" dirty="0"/>
              <a:t>Pretzels Inc Micro Mini and Pretzels Inc Stick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536883B-04FC-63DC-BEF3-61DA1E066A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7020815"/>
              </p:ext>
            </p:extLst>
          </p:nvPr>
        </p:nvGraphicFramePr>
        <p:xfrm>
          <a:off x="6343828" y="1633260"/>
          <a:ext cx="4853562" cy="2274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6913">
                  <a:extLst>
                    <a:ext uri="{9D8B030D-6E8A-4147-A177-3AD203B41FA5}">
                      <a16:colId xmlns:a16="http://schemas.microsoft.com/office/drawing/2014/main" val="2941972339"/>
                    </a:ext>
                  </a:extLst>
                </a:gridCol>
                <a:gridCol w="2366649">
                  <a:extLst>
                    <a:ext uri="{9D8B030D-6E8A-4147-A177-3AD203B41FA5}">
                      <a16:colId xmlns:a16="http://schemas.microsoft.com/office/drawing/2014/main" val="832678842"/>
                    </a:ext>
                  </a:extLst>
                </a:gridCol>
              </a:tblGrid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Words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Frequency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202797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Rye - chip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436803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snack – mix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734500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Love – rye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949893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Chip – </a:t>
                      </a:r>
                      <a:r>
                        <a:rPr lang="en-IN" dirty="0" err="1"/>
                        <a:t>favorite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761757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Variety – 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641428"/>
                  </a:ext>
                </a:extLst>
              </a:tr>
            </a:tbl>
          </a:graphicData>
        </a:graphic>
      </p:graphicFrame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A809A1D4-DC3E-D749-44A3-5BF30716FD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6243245"/>
              </p:ext>
            </p:extLst>
          </p:nvPr>
        </p:nvGraphicFramePr>
        <p:xfrm>
          <a:off x="3438596" y="4472609"/>
          <a:ext cx="4731654" cy="227457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365827">
                  <a:extLst>
                    <a:ext uri="{9D8B030D-6E8A-4147-A177-3AD203B41FA5}">
                      <a16:colId xmlns:a16="http://schemas.microsoft.com/office/drawing/2014/main" val="2941972339"/>
                    </a:ext>
                  </a:extLst>
                </a:gridCol>
                <a:gridCol w="2365827">
                  <a:extLst>
                    <a:ext uri="{9D8B030D-6E8A-4147-A177-3AD203B41FA5}">
                      <a16:colId xmlns:a16="http://schemas.microsoft.com/office/drawing/2014/main" val="832678842"/>
                    </a:ext>
                  </a:extLst>
                </a:gridCol>
              </a:tblGrid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Frequency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9202797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Rye - chip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8436803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Snack – mix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734500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/>
                        <a:t>Love </a:t>
                      </a:r>
                      <a:r>
                        <a:rPr lang="en-IN" dirty="0"/>
                        <a:t>– </a:t>
                      </a:r>
                      <a:r>
                        <a:rPr lang="en-IN" dirty="0" err="1"/>
                        <a:t>flavor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949893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Love – rye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2761757"/>
                  </a:ext>
                </a:extLst>
              </a:tr>
              <a:tr h="379095">
                <a:tc>
                  <a:txBody>
                    <a:bodyPr/>
                    <a:lstStyle/>
                    <a:p>
                      <a:r>
                        <a:rPr lang="en-IN" dirty="0"/>
                        <a:t>Chip – </a:t>
                      </a:r>
                      <a:r>
                        <a:rPr lang="en-IN" dirty="0" err="1"/>
                        <a:t>favorite</a:t>
                      </a:r>
                      <a:r>
                        <a:rPr lang="en-IN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964142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A10655D-DFD5-F256-598C-2163DC300A4F}"/>
              </a:ext>
            </a:extLst>
          </p:cNvPr>
          <p:cNvSpPr txBox="1"/>
          <p:nvPr/>
        </p:nvSpPr>
        <p:spPr>
          <a:xfrm>
            <a:off x="3356556" y="4080495"/>
            <a:ext cx="4504044" cy="442609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l"/>
            <a:r>
              <a:rPr lang="en-IN" dirty="0"/>
              <a:t>Treehouse Micro Mini and Treehouse Stick</a:t>
            </a:r>
          </a:p>
        </p:txBody>
      </p:sp>
    </p:spTree>
    <p:extLst>
      <p:ext uri="{BB962C8B-B14F-4D97-AF65-F5344CB8AC3E}">
        <p14:creationId xmlns:p14="http://schemas.microsoft.com/office/powerpoint/2010/main" val="2018759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89A07E-8056-4D53-8976-552352B18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Goals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A6026D-93E9-4553-A4C7-A870B5ACA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Objective : </a:t>
            </a:r>
            <a:r>
              <a:rPr lang="en-IN" sz="2000" dirty="0"/>
              <a:t>by making the pretzel supplier change, are we at risk of alienating heavy users of the product?</a:t>
            </a:r>
          </a:p>
          <a:p>
            <a:r>
              <a:rPr lang="en-IN" sz="2000" dirty="0"/>
              <a:t>Key questions: </a:t>
            </a:r>
          </a:p>
          <a:p>
            <a:pPr lvl="1"/>
            <a:r>
              <a:rPr lang="en-IN" sz="1800" dirty="0"/>
              <a:t>Are the Treehouse pretzels alienating to the consumers?</a:t>
            </a:r>
            <a:r>
              <a:rPr lang="en-IN" sz="1600" dirty="0"/>
              <a:t>	</a:t>
            </a:r>
          </a:p>
          <a:p>
            <a:pPr lvl="1"/>
            <a:r>
              <a:rPr lang="en-IN" sz="1800" dirty="0"/>
              <a:t>Overall consumer perception of the Micro Mini and Stick Pretzels in the mix.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985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2D6B-DDF9-416F-F888-FBDAC04D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Liking – Topic categorization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F99F13-6562-C03E-0BDF-333E9FF1C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7874" y="5333545"/>
            <a:ext cx="2396587" cy="6287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89F794-D6FE-8891-85D6-B551E2B58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002" y="1984625"/>
            <a:ext cx="10950459" cy="22347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19413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2D6B-DDF9-416F-F888-FBDAC04D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dirty="0"/>
              <a:t>Topic Wise Breakdown – </a:t>
            </a:r>
            <a:r>
              <a:rPr lang="en-IN" sz="3600" dirty="0" err="1"/>
              <a:t>Flavor</a:t>
            </a:r>
            <a:r>
              <a:rPr lang="en-IN" sz="3600" dirty="0"/>
              <a:t> (Overall Liking)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48417F-6071-C691-1EC5-D79157E58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579" y="1340103"/>
            <a:ext cx="8283659" cy="53528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5959C8-C39B-8D0A-D50B-58A09A01D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431" y="3537402"/>
            <a:ext cx="2396587" cy="62870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80490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2D6B-DDF9-416F-F888-FBDAC04D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600" dirty="0"/>
              <a:t>Topic Wise Breakdown – Appearance (Overall Liking)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5959C8-C39B-8D0A-D50B-58A09A01D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431" y="3537402"/>
            <a:ext cx="2396587" cy="6287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4A4888-A029-408B-FDA9-2C6719F9C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60" y="1435929"/>
            <a:ext cx="8482807" cy="52328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27019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2D6B-DDF9-416F-F888-FBDAC04D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600" dirty="0"/>
              <a:t>Topic Wise Breakdown – Texture (Meets Expectation)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5959C8-C39B-8D0A-D50B-58A09A01D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3867" y="3473876"/>
            <a:ext cx="2396587" cy="6287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45555D-0A8E-DC91-2745-FBEA1F260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209" y="1677760"/>
            <a:ext cx="9282648" cy="40168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98472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43807-D1F3-D2E2-BF5C-375C71D39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3600" dirty="0"/>
              <a:t>Exceeded Expectation – Topic Categorization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597BC0-4DC5-FCB2-DA3B-9580C3CDC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65" y="2344122"/>
            <a:ext cx="10503225" cy="21217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826562A-22E4-6945-3F7E-F50ED8E07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0803" y="5647870"/>
            <a:ext cx="2396587" cy="62870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30565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2D6B-DDF9-416F-F888-FBDAC04DF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600" dirty="0"/>
              <a:t>Topic Wise Breakdown – </a:t>
            </a:r>
            <a:r>
              <a:rPr lang="en-IN" sz="3600" dirty="0" err="1"/>
              <a:t>Flavor</a:t>
            </a:r>
            <a:r>
              <a:rPr lang="en-IN" sz="3600" dirty="0"/>
              <a:t> (Meets Expectation)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5959C8-C39B-8D0A-D50B-58A09A01D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431" y="3537402"/>
            <a:ext cx="2396587" cy="6287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08984A-CF37-C287-B0A0-973539569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679" y="1440519"/>
            <a:ext cx="7682521" cy="524977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97230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C2D6B-DDF9-416F-F888-FBDAC04DF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614" y="132348"/>
            <a:ext cx="11017776" cy="1070811"/>
          </a:xfrm>
        </p:spPr>
        <p:txBody>
          <a:bodyPr>
            <a:normAutofit fontScale="90000"/>
          </a:bodyPr>
          <a:lstStyle/>
          <a:p>
            <a:r>
              <a:rPr lang="en-IN" sz="3600" dirty="0"/>
              <a:t>Topic Wise Breakdown – Appearance (Meets Expectation)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5959C8-C39B-8D0A-D50B-58A09A01D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431" y="3537402"/>
            <a:ext cx="2396587" cy="6287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6F7044-26BF-E8C6-D03D-A01021754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78" y="1539922"/>
            <a:ext cx="8824329" cy="502416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2991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MI Corporate">
      <a:dk1>
        <a:sysClr val="windowText" lastClr="000000"/>
      </a:dk1>
      <a:lt1>
        <a:srgbClr val="FFFFFF"/>
      </a:lt1>
      <a:dk2>
        <a:srgbClr val="939598"/>
      </a:dk2>
      <a:lt2>
        <a:srgbClr val="B2B4B6"/>
      </a:lt2>
      <a:accent1>
        <a:srgbClr val="0054A6"/>
      </a:accent1>
      <a:accent2>
        <a:srgbClr val="0099D9"/>
      </a:accent2>
      <a:accent3>
        <a:srgbClr val="00ADB5"/>
      </a:accent3>
      <a:accent4>
        <a:srgbClr val="6CC04A"/>
      </a:accent4>
      <a:accent5>
        <a:srgbClr val="F7941D"/>
      </a:accent5>
      <a:accent6>
        <a:srgbClr val="939598"/>
      </a:accent6>
      <a:hlink>
        <a:srgbClr val="0563C1"/>
      </a:hlink>
      <a:folHlink>
        <a:srgbClr val="954F72"/>
      </a:folHlink>
    </a:clrScheme>
    <a:fontScheme name="Custom 1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 anchorCtr="0">
        <a:norm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orporatePPT-template.pptx" id="{C11347E9-CBEE-4F30-84D1-C3F8ECCB1E11}" vid="{39303E52-4A12-4E17-BF94-E7A83EC2F9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6CFCAC8FF33243AF0A004E43C96EB1" ma:contentTypeVersion="15" ma:contentTypeDescription="Create a new document." ma:contentTypeScope="" ma:versionID="1f99c1ff5d41f5a885b35171dd04aa8d">
  <xsd:schema xmlns:xsd="http://www.w3.org/2001/XMLSchema" xmlns:xs="http://www.w3.org/2001/XMLSchema" xmlns:p="http://schemas.microsoft.com/office/2006/metadata/properties" xmlns:ns3="e9005967-648d-4476-be93-f7e9ad9e00ff" xmlns:ns4="c5fbeeb5-4b1f-4fa1-927c-f3423ca29ff4" targetNamespace="http://schemas.microsoft.com/office/2006/metadata/properties" ma:root="true" ma:fieldsID="40c0c7e00a9bf121a3da8705111ad683" ns3:_="" ns4:_="">
    <xsd:import namespace="e9005967-648d-4476-be93-f7e9ad9e00ff"/>
    <xsd:import namespace="c5fbeeb5-4b1f-4fa1-927c-f3423ca29ff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Locatio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005967-648d-4476-be93-f7e9ad9e00f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fbeeb5-4b1f-4fa1-927c-f3423ca29ff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2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haredContentType xmlns="Microsoft.SharePoint.Taxonomy.ContentTypeSync" SourceId="43ba04b7-a742-4691-b569-1022787fdd07" ContentTypeId="0x01" PreviousValue="false"/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963659F-080F-4E5B-9B9E-2C9132BDD5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9005967-648d-4476-be93-f7e9ad9e00ff"/>
    <ds:schemaRef ds:uri="c5fbeeb5-4b1f-4fa1-927c-f3423ca29ff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031A2E-5AE0-44B1-8FDC-45C0726894CF}">
  <ds:schemaRefs>
    <ds:schemaRef ds:uri="Microsoft.SharePoint.Taxonomy.ContentTypeSync"/>
  </ds:schemaRefs>
</ds:datastoreItem>
</file>

<file path=customXml/itemProps3.xml><?xml version="1.0" encoding="utf-8"?>
<ds:datastoreItem xmlns:ds="http://schemas.openxmlformats.org/officeDocument/2006/customXml" ds:itemID="{C4667086-C298-4B62-B4BA-A1BD875F9CCA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D2F22F2A-D276-46C7-B797-7D2B01C50F18}">
  <ds:schemaRefs>
    <ds:schemaRef ds:uri="http://schemas.openxmlformats.org/package/2006/metadata/core-properties"/>
    <ds:schemaRef ds:uri="http://purl.org/dc/elements/1.1/"/>
    <ds:schemaRef ds:uri="http://purl.org/dc/dcmitype/"/>
    <ds:schemaRef ds:uri="e9005967-648d-4476-be93-f7e9ad9e00ff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c5fbeeb5-4b1f-4fa1-927c-f3423ca29ff4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521</TotalTime>
  <Words>235</Words>
  <Application>Microsoft Office PowerPoint</Application>
  <PresentationFormat>Widescreen</PresentationFormat>
  <Paragraphs>57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 Black</vt:lpstr>
      <vt:lpstr>Calibri</vt:lpstr>
      <vt:lpstr>Franklin Gothic Book</vt:lpstr>
      <vt:lpstr>Franklin Gothic Medium</vt:lpstr>
      <vt:lpstr>Rockwell</vt:lpstr>
      <vt:lpstr>Segoe UI</vt:lpstr>
      <vt:lpstr>Office Theme</vt:lpstr>
      <vt:lpstr>PowerPoint Presentation</vt:lpstr>
      <vt:lpstr>Study Goals</vt:lpstr>
      <vt:lpstr>Liking – Topic categorization</vt:lpstr>
      <vt:lpstr>Topic Wise Breakdown – Flavor (Overall Liking)</vt:lpstr>
      <vt:lpstr>Topic Wise Breakdown – Appearance (Overall Liking)</vt:lpstr>
      <vt:lpstr>Topic Wise Breakdown – Texture (Meets Expectation)</vt:lpstr>
      <vt:lpstr>Exceeded Expectation – Topic Categorization</vt:lpstr>
      <vt:lpstr>Topic Wise Breakdown – Flavor (Meets Expectation)</vt:lpstr>
      <vt:lpstr>Topic Wise Breakdown – Appearance (Meets Expectation)</vt:lpstr>
      <vt:lpstr>Topic Wise Breakdown – Texture (Meets Expectation)</vt:lpstr>
      <vt:lpstr>Most Frequently words that appear together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Ankit Kothari</dc:creator>
  <cp:lastModifiedBy>Ankit Kothari</cp:lastModifiedBy>
  <cp:revision>1</cp:revision>
  <dcterms:created xsi:type="dcterms:W3CDTF">2023-06-14T12:24:34Z</dcterms:created>
  <dcterms:modified xsi:type="dcterms:W3CDTF">2023-06-30T12:07:42Z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0x0101007C6CFCAC8FF33243AF0A004E43C96EB1</vt:lpwstr>
  </property>
</Properties>
</file>